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90" r:id="rId3"/>
    <p:sldId id="291" r:id="rId4"/>
    <p:sldId id="316" r:id="rId5"/>
    <p:sldId id="293" r:id="rId6"/>
    <p:sldId id="259" r:id="rId7"/>
    <p:sldId id="317" r:id="rId8"/>
    <p:sldId id="320" r:id="rId9"/>
    <p:sldId id="319" r:id="rId10"/>
    <p:sldId id="322" r:id="rId11"/>
    <p:sldId id="323" r:id="rId12"/>
    <p:sldId id="318" r:id="rId13"/>
    <p:sldId id="321" r:id="rId14"/>
    <p:sldId id="315" r:id="rId15"/>
    <p:sldId id="314" r:id="rId16"/>
    <p:sldId id="307" r:id="rId17"/>
    <p:sldId id="324" r:id="rId18"/>
    <p:sldId id="28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88" autoAdjust="0"/>
    <p:restoredTop sz="94464" autoAdjust="0"/>
  </p:normalViewPr>
  <p:slideViewPr>
    <p:cSldViewPr snapToGrid="0">
      <p:cViewPr varScale="1">
        <p:scale>
          <a:sx n="71" d="100"/>
          <a:sy n="71" d="100"/>
        </p:scale>
        <p:origin x="672" y="60"/>
      </p:cViewPr>
      <p:guideLst/>
    </p:cSldViewPr>
  </p:slideViewPr>
  <p:outlineViewPr>
    <p:cViewPr>
      <p:scale>
        <a:sx n="33" d="100"/>
        <a:sy n="33" d="100"/>
      </p:scale>
      <p:origin x="0" y="-85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954334-8F2C-462D-95BE-F13DF3420528}" type="doc">
      <dgm:prSet loTypeId="urn:microsoft.com/office/officeart/2005/8/layout/orgChart1" loCatId="hierarchy" qsTypeId="urn:microsoft.com/office/officeart/2005/8/quickstyle/simple1" qsCatId="simple" csTypeId="urn:microsoft.com/office/officeart/2005/8/colors/colorful4" csCatId="colorful" phldr="1"/>
      <dgm:spPr/>
      <dgm:t>
        <a:bodyPr/>
        <a:lstStyle/>
        <a:p>
          <a:endParaRPr lang="en-US"/>
        </a:p>
      </dgm:t>
    </dgm:pt>
    <dgm:pt modelId="{DB86B64D-BF10-42D9-A642-229F11CD0105}">
      <dgm:prSet phldrT="[Text]" custT="1"/>
      <dgm:spPr/>
      <dgm:t>
        <a:bodyPr/>
        <a:lstStyle/>
        <a:p>
          <a:r>
            <a:rPr lang="en-US" sz="2800" dirty="0" smtClean="0"/>
            <a:t>Type of </a:t>
          </a:r>
          <a:r>
            <a:rPr lang="en-US" sz="3200" dirty="0" smtClean="0"/>
            <a:t>Part Programming</a:t>
          </a:r>
          <a:endParaRPr lang="en-US" sz="2800" dirty="0"/>
        </a:p>
      </dgm:t>
    </dgm:pt>
    <dgm:pt modelId="{91F29257-D833-4701-927E-A0B3CEAD1E32}" type="parTrans" cxnId="{226E1B38-C15E-4A3F-AC64-2D259F177D58}">
      <dgm:prSet/>
      <dgm:spPr/>
      <dgm:t>
        <a:bodyPr/>
        <a:lstStyle/>
        <a:p>
          <a:endParaRPr lang="en-US"/>
        </a:p>
      </dgm:t>
    </dgm:pt>
    <dgm:pt modelId="{53E826D5-2951-4B1A-AE37-AF77D4004D8F}" type="sibTrans" cxnId="{226E1B38-C15E-4A3F-AC64-2D259F177D58}">
      <dgm:prSet/>
      <dgm:spPr/>
      <dgm:t>
        <a:bodyPr/>
        <a:lstStyle/>
        <a:p>
          <a:endParaRPr lang="en-US"/>
        </a:p>
      </dgm:t>
    </dgm:pt>
    <dgm:pt modelId="{A78EBA16-6D8F-498B-B414-DE8C09CD1690}">
      <dgm:prSet phldrT="[Text]"/>
      <dgm:spPr/>
      <dgm:t>
        <a:bodyPr/>
        <a:lstStyle/>
        <a:p>
          <a:r>
            <a:rPr lang="en-US" dirty="0" smtClean="0"/>
            <a:t>Planning Departmental Programming</a:t>
          </a:r>
          <a:endParaRPr lang="en-US" dirty="0"/>
        </a:p>
      </dgm:t>
    </dgm:pt>
    <dgm:pt modelId="{B6F508AA-B40A-4403-B4DA-32F1FB815526}" type="parTrans" cxnId="{AC2DF152-B1EF-4C65-8595-EE0407BA2775}">
      <dgm:prSet/>
      <dgm:spPr/>
      <dgm:t>
        <a:bodyPr/>
        <a:lstStyle/>
        <a:p>
          <a:endParaRPr lang="en-US"/>
        </a:p>
      </dgm:t>
    </dgm:pt>
    <dgm:pt modelId="{BFF869B5-0E56-4AA0-86B1-F0C67AD91B85}" type="sibTrans" cxnId="{AC2DF152-B1EF-4C65-8595-EE0407BA2775}">
      <dgm:prSet/>
      <dgm:spPr/>
      <dgm:t>
        <a:bodyPr/>
        <a:lstStyle/>
        <a:p>
          <a:endParaRPr lang="en-US"/>
        </a:p>
      </dgm:t>
    </dgm:pt>
    <dgm:pt modelId="{09D2A99A-AE48-4A10-BE97-2616F91A1B74}">
      <dgm:prSet phldrT="[Text]"/>
      <dgm:spPr/>
      <dgm:t>
        <a:bodyPr/>
        <a:lstStyle/>
        <a:p>
          <a:r>
            <a:rPr lang="en-US" dirty="0" smtClean="0"/>
            <a:t>Workshop Programming</a:t>
          </a:r>
          <a:endParaRPr lang="en-US" dirty="0"/>
        </a:p>
      </dgm:t>
    </dgm:pt>
    <dgm:pt modelId="{2C687600-FD26-4007-BEA0-E991169616C8}" type="parTrans" cxnId="{AC0679A2-DF95-4625-84C4-FE2CB59CDDF2}">
      <dgm:prSet/>
      <dgm:spPr/>
      <dgm:t>
        <a:bodyPr/>
        <a:lstStyle/>
        <a:p>
          <a:endParaRPr lang="en-US"/>
        </a:p>
      </dgm:t>
    </dgm:pt>
    <dgm:pt modelId="{F2A151B9-A8B6-4A42-BAA3-134A62736E12}" type="sibTrans" cxnId="{AC0679A2-DF95-4625-84C4-FE2CB59CDDF2}">
      <dgm:prSet/>
      <dgm:spPr/>
      <dgm:t>
        <a:bodyPr/>
        <a:lstStyle/>
        <a:p>
          <a:endParaRPr lang="en-US"/>
        </a:p>
      </dgm:t>
    </dgm:pt>
    <dgm:pt modelId="{D5A5CDD3-760C-4F48-BEEF-183D6DD4F810}">
      <dgm:prSet phldrT="[Text]"/>
      <dgm:spPr/>
      <dgm:t>
        <a:bodyPr/>
        <a:lstStyle/>
        <a:p>
          <a:r>
            <a:rPr lang="en-US" dirty="0" smtClean="0"/>
            <a:t>Manual Programming</a:t>
          </a:r>
          <a:endParaRPr lang="en-US" dirty="0"/>
        </a:p>
      </dgm:t>
    </dgm:pt>
    <dgm:pt modelId="{B099E7BC-0AD7-4E6E-B5DF-17D292731029}" type="parTrans" cxnId="{46C3BE37-0321-4637-866B-3F3D0186FD76}">
      <dgm:prSet/>
      <dgm:spPr/>
      <dgm:t>
        <a:bodyPr/>
        <a:lstStyle/>
        <a:p>
          <a:endParaRPr lang="en-US"/>
        </a:p>
      </dgm:t>
    </dgm:pt>
    <dgm:pt modelId="{E10445E5-51D5-439D-8F64-1DC9A70013F8}" type="sibTrans" cxnId="{46C3BE37-0321-4637-866B-3F3D0186FD76}">
      <dgm:prSet/>
      <dgm:spPr/>
      <dgm:t>
        <a:bodyPr/>
        <a:lstStyle/>
        <a:p>
          <a:endParaRPr lang="en-US"/>
        </a:p>
      </dgm:t>
    </dgm:pt>
    <dgm:pt modelId="{6AB60225-CD61-4F0C-99E1-51740578AF3E}">
      <dgm:prSet/>
      <dgm:spPr/>
      <dgm:t>
        <a:bodyPr/>
        <a:lstStyle/>
        <a:p>
          <a:r>
            <a:rPr lang="en-US" dirty="0" smtClean="0"/>
            <a:t>Computer aided programming</a:t>
          </a:r>
          <a:endParaRPr lang="en-US" dirty="0"/>
        </a:p>
      </dgm:t>
    </dgm:pt>
    <dgm:pt modelId="{8735CD2D-E9B5-446E-A505-EFB8071E2EDF}" type="parTrans" cxnId="{D25F39B8-3C0F-4447-A40F-B5E7A1B2A3F7}">
      <dgm:prSet/>
      <dgm:spPr/>
      <dgm:t>
        <a:bodyPr/>
        <a:lstStyle/>
        <a:p>
          <a:endParaRPr lang="en-US"/>
        </a:p>
      </dgm:t>
    </dgm:pt>
    <dgm:pt modelId="{14A4C611-41D5-4E10-AAC9-07D36EA632EF}" type="sibTrans" cxnId="{D25F39B8-3C0F-4447-A40F-B5E7A1B2A3F7}">
      <dgm:prSet/>
      <dgm:spPr/>
      <dgm:t>
        <a:bodyPr/>
        <a:lstStyle/>
        <a:p>
          <a:endParaRPr lang="en-US"/>
        </a:p>
      </dgm:t>
    </dgm:pt>
    <dgm:pt modelId="{3612254D-8502-4E26-912E-DDDC56CE85B1}">
      <dgm:prSet/>
      <dgm:spPr/>
      <dgm:t>
        <a:bodyPr/>
        <a:lstStyle/>
        <a:p>
          <a:r>
            <a:rPr lang="en-US" dirty="0" smtClean="0"/>
            <a:t>High level programming languages</a:t>
          </a:r>
          <a:endParaRPr lang="en-US" dirty="0"/>
        </a:p>
      </dgm:t>
    </dgm:pt>
    <dgm:pt modelId="{29C40999-E41F-474D-8BA9-249AE4C59EBD}" type="parTrans" cxnId="{990D0909-A6C7-4BB5-BD5D-FDAB4D458C1C}">
      <dgm:prSet/>
      <dgm:spPr/>
      <dgm:t>
        <a:bodyPr/>
        <a:lstStyle/>
        <a:p>
          <a:endParaRPr lang="en-US"/>
        </a:p>
      </dgm:t>
    </dgm:pt>
    <dgm:pt modelId="{43B66061-F6B5-4E8E-BA27-4480627718EB}" type="sibTrans" cxnId="{990D0909-A6C7-4BB5-BD5D-FDAB4D458C1C}">
      <dgm:prSet/>
      <dgm:spPr/>
      <dgm:t>
        <a:bodyPr/>
        <a:lstStyle/>
        <a:p>
          <a:endParaRPr lang="en-US"/>
        </a:p>
      </dgm:t>
    </dgm:pt>
    <dgm:pt modelId="{CE71747F-6448-4CA5-A85B-5BF03A3486DF}" type="pres">
      <dgm:prSet presAssocID="{3F954334-8F2C-462D-95BE-F13DF3420528}" presName="hierChild1" presStyleCnt="0">
        <dgm:presLayoutVars>
          <dgm:orgChart val="1"/>
          <dgm:chPref val="1"/>
          <dgm:dir/>
          <dgm:animOne val="branch"/>
          <dgm:animLvl val="lvl"/>
          <dgm:resizeHandles/>
        </dgm:presLayoutVars>
      </dgm:prSet>
      <dgm:spPr/>
      <dgm:t>
        <a:bodyPr/>
        <a:lstStyle/>
        <a:p>
          <a:endParaRPr lang="en-US"/>
        </a:p>
      </dgm:t>
    </dgm:pt>
    <dgm:pt modelId="{1F39EDEA-3116-42D1-A75F-476AC2A1C5FB}" type="pres">
      <dgm:prSet presAssocID="{DB86B64D-BF10-42D9-A642-229F11CD0105}" presName="hierRoot1" presStyleCnt="0">
        <dgm:presLayoutVars>
          <dgm:hierBranch val="init"/>
        </dgm:presLayoutVars>
      </dgm:prSet>
      <dgm:spPr/>
    </dgm:pt>
    <dgm:pt modelId="{8790BE49-A995-40AC-AF53-7B013902679C}" type="pres">
      <dgm:prSet presAssocID="{DB86B64D-BF10-42D9-A642-229F11CD0105}" presName="rootComposite1" presStyleCnt="0"/>
      <dgm:spPr/>
    </dgm:pt>
    <dgm:pt modelId="{930370F3-DB3E-4DF7-8DEC-5AA710239DC7}" type="pres">
      <dgm:prSet presAssocID="{DB86B64D-BF10-42D9-A642-229F11CD0105}" presName="rootText1" presStyleLbl="node0" presStyleIdx="0" presStyleCnt="1" custScaleX="231416" custLinFactNeighborY="-68084">
        <dgm:presLayoutVars>
          <dgm:chPref val="3"/>
        </dgm:presLayoutVars>
      </dgm:prSet>
      <dgm:spPr/>
      <dgm:t>
        <a:bodyPr/>
        <a:lstStyle/>
        <a:p>
          <a:endParaRPr lang="en-US"/>
        </a:p>
      </dgm:t>
    </dgm:pt>
    <dgm:pt modelId="{E9D048A5-A4CC-444C-B1D4-3C3C0F81ADEE}" type="pres">
      <dgm:prSet presAssocID="{DB86B64D-BF10-42D9-A642-229F11CD0105}" presName="rootConnector1" presStyleLbl="node1" presStyleIdx="0" presStyleCnt="0"/>
      <dgm:spPr/>
      <dgm:t>
        <a:bodyPr/>
        <a:lstStyle/>
        <a:p>
          <a:endParaRPr lang="en-US"/>
        </a:p>
      </dgm:t>
    </dgm:pt>
    <dgm:pt modelId="{BAF22FD4-A69B-485F-A256-C7B3448CDB4C}" type="pres">
      <dgm:prSet presAssocID="{DB86B64D-BF10-42D9-A642-229F11CD0105}" presName="hierChild2" presStyleCnt="0"/>
      <dgm:spPr/>
    </dgm:pt>
    <dgm:pt modelId="{BFFEB500-078A-477D-BF80-DC814BBCD42D}" type="pres">
      <dgm:prSet presAssocID="{B6F508AA-B40A-4403-B4DA-32F1FB815526}" presName="Name37" presStyleLbl="parChTrans1D2" presStyleIdx="0" presStyleCnt="5"/>
      <dgm:spPr/>
      <dgm:t>
        <a:bodyPr/>
        <a:lstStyle/>
        <a:p>
          <a:endParaRPr lang="en-US"/>
        </a:p>
      </dgm:t>
    </dgm:pt>
    <dgm:pt modelId="{8717D07C-1A9F-4E61-BFF4-74453772E17A}" type="pres">
      <dgm:prSet presAssocID="{A78EBA16-6D8F-498B-B414-DE8C09CD1690}" presName="hierRoot2" presStyleCnt="0">
        <dgm:presLayoutVars>
          <dgm:hierBranch val="init"/>
        </dgm:presLayoutVars>
      </dgm:prSet>
      <dgm:spPr/>
    </dgm:pt>
    <dgm:pt modelId="{5423F52C-CAA6-440A-8007-D6F00E65D59C}" type="pres">
      <dgm:prSet presAssocID="{A78EBA16-6D8F-498B-B414-DE8C09CD1690}" presName="rootComposite" presStyleCnt="0"/>
      <dgm:spPr/>
    </dgm:pt>
    <dgm:pt modelId="{D6BEF88B-0676-4DBF-911B-3809A107BF49}" type="pres">
      <dgm:prSet presAssocID="{A78EBA16-6D8F-498B-B414-DE8C09CD1690}" presName="rootText" presStyleLbl="node2" presStyleIdx="0" presStyleCnt="5">
        <dgm:presLayoutVars>
          <dgm:chPref val="3"/>
        </dgm:presLayoutVars>
      </dgm:prSet>
      <dgm:spPr/>
      <dgm:t>
        <a:bodyPr/>
        <a:lstStyle/>
        <a:p>
          <a:endParaRPr lang="en-US"/>
        </a:p>
      </dgm:t>
    </dgm:pt>
    <dgm:pt modelId="{81EA40B2-EA5B-4F55-B206-FED905933DE3}" type="pres">
      <dgm:prSet presAssocID="{A78EBA16-6D8F-498B-B414-DE8C09CD1690}" presName="rootConnector" presStyleLbl="node2" presStyleIdx="0" presStyleCnt="5"/>
      <dgm:spPr/>
      <dgm:t>
        <a:bodyPr/>
        <a:lstStyle/>
        <a:p>
          <a:endParaRPr lang="en-US"/>
        </a:p>
      </dgm:t>
    </dgm:pt>
    <dgm:pt modelId="{DBBC02B0-1E48-45EF-8B20-B90C1EA6081D}" type="pres">
      <dgm:prSet presAssocID="{A78EBA16-6D8F-498B-B414-DE8C09CD1690}" presName="hierChild4" presStyleCnt="0"/>
      <dgm:spPr/>
    </dgm:pt>
    <dgm:pt modelId="{00455561-E12C-4689-8561-A813ED942986}" type="pres">
      <dgm:prSet presAssocID="{A78EBA16-6D8F-498B-B414-DE8C09CD1690}" presName="hierChild5" presStyleCnt="0"/>
      <dgm:spPr/>
    </dgm:pt>
    <dgm:pt modelId="{E781D3A6-5DC1-4CDE-B215-B50BC005EC7A}" type="pres">
      <dgm:prSet presAssocID="{2C687600-FD26-4007-BEA0-E991169616C8}" presName="Name37" presStyleLbl="parChTrans1D2" presStyleIdx="1" presStyleCnt="5"/>
      <dgm:spPr/>
      <dgm:t>
        <a:bodyPr/>
        <a:lstStyle/>
        <a:p>
          <a:endParaRPr lang="en-US"/>
        </a:p>
      </dgm:t>
    </dgm:pt>
    <dgm:pt modelId="{C0A3A623-276D-4EF7-8FDD-90A76BB9EB39}" type="pres">
      <dgm:prSet presAssocID="{09D2A99A-AE48-4A10-BE97-2616F91A1B74}" presName="hierRoot2" presStyleCnt="0">
        <dgm:presLayoutVars>
          <dgm:hierBranch val="init"/>
        </dgm:presLayoutVars>
      </dgm:prSet>
      <dgm:spPr/>
    </dgm:pt>
    <dgm:pt modelId="{060F45CA-C7BF-4116-B9A6-4169281EA282}" type="pres">
      <dgm:prSet presAssocID="{09D2A99A-AE48-4A10-BE97-2616F91A1B74}" presName="rootComposite" presStyleCnt="0"/>
      <dgm:spPr/>
    </dgm:pt>
    <dgm:pt modelId="{DE7B8E3F-1818-48D2-A82D-961F60E60A62}" type="pres">
      <dgm:prSet presAssocID="{09D2A99A-AE48-4A10-BE97-2616F91A1B74}" presName="rootText" presStyleLbl="node2" presStyleIdx="1" presStyleCnt="5">
        <dgm:presLayoutVars>
          <dgm:chPref val="3"/>
        </dgm:presLayoutVars>
      </dgm:prSet>
      <dgm:spPr/>
      <dgm:t>
        <a:bodyPr/>
        <a:lstStyle/>
        <a:p>
          <a:endParaRPr lang="en-US"/>
        </a:p>
      </dgm:t>
    </dgm:pt>
    <dgm:pt modelId="{EE57E40B-D24B-47C2-ADB0-FFF220BED2F6}" type="pres">
      <dgm:prSet presAssocID="{09D2A99A-AE48-4A10-BE97-2616F91A1B74}" presName="rootConnector" presStyleLbl="node2" presStyleIdx="1" presStyleCnt="5"/>
      <dgm:spPr/>
      <dgm:t>
        <a:bodyPr/>
        <a:lstStyle/>
        <a:p>
          <a:endParaRPr lang="en-US"/>
        </a:p>
      </dgm:t>
    </dgm:pt>
    <dgm:pt modelId="{F4CC9A0D-53D6-469F-BF1B-42BC9F7A0BC3}" type="pres">
      <dgm:prSet presAssocID="{09D2A99A-AE48-4A10-BE97-2616F91A1B74}" presName="hierChild4" presStyleCnt="0"/>
      <dgm:spPr/>
    </dgm:pt>
    <dgm:pt modelId="{F6F0A088-7BCD-4EA1-8EB9-F4EDAFC37CBD}" type="pres">
      <dgm:prSet presAssocID="{09D2A99A-AE48-4A10-BE97-2616F91A1B74}" presName="hierChild5" presStyleCnt="0"/>
      <dgm:spPr/>
    </dgm:pt>
    <dgm:pt modelId="{7863954D-74D1-45E5-846B-65AF3FC1655B}" type="pres">
      <dgm:prSet presAssocID="{B099E7BC-0AD7-4E6E-B5DF-17D292731029}" presName="Name37" presStyleLbl="parChTrans1D2" presStyleIdx="2" presStyleCnt="5"/>
      <dgm:spPr/>
      <dgm:t>
        <a:bodyPr/>
        <a:lstStyle/>
        <a:p>
          <a:endParaRPr lang="en-US"/>
        </a:p>
      </dgm:t>
    </dgm:pt>
    <dgm:pt modelId="{EA81F6E1-80A8-48CF-BE5D-FA8FDE954A9B}" type="pres">
      <dgm:prSet presAssocID="{D5A5CDD3-760C-4F48-BEEF-183D6DD4F810}" presName="hierRoot2" presStyleCnt="0">
        <dgm:presLayoutVars>
          <dgm:hierBranch val="init"/>
        </dgm:presLayoutVars>
      </dgm:prSet>
      <dgm:spPr/>
    </dgm:pt>
    <dgm:pt modelId="{215800FB-ABA2-42E9-9869-DB8A4A052125}" type="pres">
      <dgm:prSet presAssocID="{D5A5CDD3-760C-4F48-BEEF-183D6DD4F810}" presName="rootComposite" presStyleCnt="0"/>
      <dgm:spPr/>
    </dgm:pt>
    <dgm:pt modelId="{2CD8C76F-A5C2-4310-BE8F-47CE03BF0F5E}" type="pres">
      <dgm:prSet presAssocID="{D5A5CDD3-760C-4F48-BEEF-183D6DD4F810}" presName="rootText" presStyleLbl="node2" presStyleIdx="2" presStyleCnt="5">
        <dgm:presLayoutVars>
          <dgm:chPref val="3"/>
        </dgm:presLayoutVars>
      </dgm:prSet>
      <dgm:spPr/>
      <dgm:t>
        <a:bodyPr/>
        <a:lstStyle/>
        <a:p>
          <a:endParaRPr lang="en-US"/>
        </a:p>
      </dgm:t>
    </dgm:pt>
    <dgm:pt modelId="{2F8F5518-ABBC-4581-A671-3FF5A2F9831D}" type="pres">
      <dgm:prSet presAssocID="{D5A5CDD3-760C-4F48-BEEF-183D6DD4F810}" presName="rootConnector" presStyleLbl="node2" presStyleIdx="2" presStyleCnt="5"/>
      <dgm:spPr/>
      <dgm:t>
        <a:bodyPr/>
        <a:lstStyle/>
        <a:p>
          <a:endParaRPr lang="en-US"/>
        </a:p>
      </dgm:t>
    </dgm:pt>
    <dgm:pt modelId="{DB3C77C2-DAB6-40DA-8390-50FEF0FFCE23}" type="pres">
      <dgm:prSet presAssocID="{D5A5CDD3-760C-4F48-BEEF-183D6DD4F810}" presName="hierChild4" presStyleCnt="0"/>
      <dgm:spPr/>
    </dgm:pt>
    <dgm:pt modelId="{2441F0E7-809F-48D2-A1D1-E952DA0F6487}" type="pres">
      <dgm:prSet presAssocID="{D5A5CDD3-760C-4F48-BEEF-183D6DD4F810}" presName="hierChild5" presStyleCnt="0"/>
      <dgm:spPr/>
    </dgm:pt>
    <dgm:pt modelId="{73915527-BCA3-4BB7-9E7A-6E88AFF88615}" type="pres">
      <dgm:prSet presAssocID="{8735CD2D-E9B5-446E-A505-EFB8071E2EDF}" presName="Name37" presStyleLbl="parChTrans1D2" presStyleIdx="3" presStyleCnt="5"/>
      <dgm:spPr/>
      <dgm:t>
        <a:bodyPr/>
        <a:lstStyle/>
        <a:p>
          <a:endParaRPr lang="en-US"/>
        </a:p>
      </dgm:t>
    </dgm:pt>
    <dgm:pt modelId="{8AB2946F-6B2D-4B73-8ACF-E21B68968891}" type="pres">
      <dgm:prSet presAssocID="{6AB60225-CD61-4F0C-99E1-51740578AF3E}" presName="hierRoot2" presStyleCnt="0">
        <dgm:presLayoutVars>
          <dgm:hierBranch val="init"/>
        </dgm:presLayoutVars>
      </dgm:prSet>
      <dgm:spPr/>
    </dgm:pt>
    <dgm:pt modelId="{A22E196D-EF89-4509-AEF8-AC1F3971D4C5}" type="pres">
      <dgm:prSet presAssocID="{6AB60225-CD61-4F0C-99E1-51740578AF3E}" presName="rootComposite" presStyleCnt="0"/>
      <dgm:spPr/>
    </dgm:pt>
    <dgm:pt modelId="{FB6DF9AB-5F86-4DCE-A5E9-7D848507A07F}" type="pres">
      <dgm:prSet presAssocID="{6AB60225-CD61-4F0C-99E1-51740578AF3E}" presName="rootText" presStyleLbl="node2" presStyleIdx="3" presStyleCnt="5">
        <dgm:presLayoutVars>
          <dgm:chPref val="3"/>
        </dgm:presLayoutVars>
      </dgm:prSet>
      <dgm:spPr/>
      <dgm:t>
        <a:bodyPr/>
        <a:lstStyle/>
        <a:p>
          <a:endParaRPr lang="en-US"/>
        </a:p>
      </dgm:t>
    </dgm:pt>
    <dgm:pt modelId="{DAFF0973-B64C-4C66-957D-1AD9BD444591}" type="pres">
      <dgm:prSet presAssocID="{6AB60225-CD61-4F0C-99E1-51740578AF3E}" presName="rootConnector" presStyleLbl="node2" presStyleIdx="3" presStyleCnt="5"/>
      <dgm:spPr/>
      <dgm:t>
        <a:bodyPr/>
        <a:lstStyle/>
        <a:p>
          <a:endParaRPr lang="en-US"/>
        </a:p>
      </dgm:t>
    </dgm:pt>
    <dgm:pt modelId="{788981F5-6E4A-47A9-BCD4-EBF83ED816F0}" type="pres">
      <dgm:prSet presAssocID="{6AB60225-CD61-4F0C-99E1-51740578AF3E}" presName="hierChild4" presStyleCnt="0"/>
      <dgm:spPr/>
    </dgm:pt>
    <dgm:pt modelId="{FAE5BC28-DD57-4DFE-A02F-BAF9AB8EFE44}" type="pres">
      <dgm:prSet presAssocID="{6AB60225-CD61-4F0C-99E1-51740578AF3E}" presName="hierChild5" presStyleCnt="0"/>
      <dgm:spPr/>
    </dgm:pt>
    <dgm:pt modelId="{EC9CCFCE-6194-4393-B64E-824066AD32EF}" type="pres">
      <dgm:prSet presAssocID="{29C40999-E41F-474D-8BA9-249AE4C59EBD}" presName="Name37" presStyleLbl="parChTrans1D2" presStyleIdx="4" presStyleCnt="5"/>
      <dgm:spPr/>
    </dgm:pt>
    <dgm:pt modelId="{08B6C680-9FD2-466C-AF0F-486BEA59B35E}" type="pres">
      <dgm:prSet presAssocID="{3612254D-8502-4E26-912E-DDDC56CE85B1}" presName="hierRoot2" presStyleCnt="0">
        <dgm:presLayoutVars>
          <dgm:hierBranch val="init"/>
        </dgm:presLayoutVars>
      </dgm:prSet>
      <dgm:spPr/>
    </dgm:pt>
    <dgm:pt modelId="{11B9B924-BD7E-4442-8186-3CA775A35D27}" type="pres">
      <dgm:prSet presAssocID="{3612254D-8502-4E26-912E-DDDC56CE85B1}" presName="rootComposite" presStyleCnt="0"/>
      <dgm:spPr/>
    </dgm:pt>
    <dgm:pt modelId="{8326EEC5-831E-4EBB-957F-068321B98D55}" type="pres">
      <dgm:prSet presAssocID="{3612254D-8502-4E26-912E-DDDC56CE85B1}" presName="rootText" presStyleLbl="node2" presStyleIdx="4" presStyleCnt="5">
        <dgm:presLayoutVars>
          <dgm:chPref val="3"/>
        </dgm:presLayoutVars>
      </dgm:prSet>
      <dgm:spPr/>
      <dgm:t>
        <a:bodyPr/>
        <a:lstStyle/>
        <a:p>
          <a:endParaRPr lang="en-US"/>
        </a:p>
      </dgm:t>
    </dgm:pt>
    <dgm:pt modelId="{540C1FD6-6518-4689-9217-DA8131DA8FAB}" type="pres">
      <dgm:prSet presAssocID="{3612254D-8502-4E26-912E-DDDC56CE85B1}" presName="rootConnector" presStyleLbl="node2" presStyleIdx="4" presStyleCnt="5"/>
      <dgm:spPr/>
    </dgm:pt>
    <dgm:pt modelId="{6F7F7ED2-3CC4-4E5B-BFBD-4ED5B5C969F7}" type="pres">
      <dgm:prSet presAssocID="{3612254D-8502-4E26-912E-DDDC56CE85B1}" presName="hierChild4" presStyleCnt="0"/>
      <dgm:spPr/>
    </dgm:pt>
    <dgm:pt modelId="{27570FCE-BC61-4C90-BFA2-0D7B7C0E9267}" type="pres">
      <dgm:prSet presAssocID="{3612254D-8502-4E26-912E-DDDC56CE85B1}" presName="hierChild5" presStyleCnt="0"/>
      <dgm:spPr/>
    </dgm:pt>
    <dgm:pt modelId="{45229F49-66BE-42B1-8A6F-AC4120ED39F1}" type="pres">
      <dgm:prSet presAssocID="{DB86B64D-BF10-42D9-A642-229F11CD0105}" presName="hierChild3" presStyleCnt="0"/>
      <dgm:spPr/>
    </dgm:pt>
  </dgm:ptLst>
  <dgm:cxnLst>
    <dgm:cxn modelId="{2A6C54F4-5C3F-4CDB-8C79-315B5C6A194D}" type="presOf" srcId="{3F954334-8F2C-462D-95BE-F13DF3420528}" destId="{CE71747F-6448-4CA5-A85B-5BF03A3486DF}" srcOrd="0" destOrd="0" presId="urn:microsoft.com/office/officeart/2005/8/layout/orgChart1"/>
    <dgm:cxn modelId="{1E06F89F-D3EC-48D5-A073-9AB96D873F14}" type="presOf" srcId="{A78EBA16-6D8F-498B-B414-DE8C09CD1690}" destId="{D6BEF88B-0676-4DBF-911B-3809A107BF49}" srcOrd="0" destOrd="0" presId="urn:microsoft.com/office/officeart/2005/8/layout/orgChart1"/>
    <dgm:cxn modelId="{665A3905-0858-4D95-AF27-FDFDCA0B02CC}" type="presOf" srcId="{B099E7BC-0AD7-4E6E-B5DF-17D292731029}" destId="{7863954D-74D1-45E5-846B-65AF3FC1655B}" srcOrd="0" destOrd="0" presId="urn:microsoft.com/office/officeart/2005/8/layout/orgChart1"/>
    <dgm:cxn modelId="{5B345285-20F7-42CF-9054-0FD08DD62C31}" type="presOf" srcId="{6AB60225-CD61-4F0C-99E1-51740578AF3E}" destId="{DAFF0973-B64C-4C66-957D-1AD9BD444591}" srcOrd="1" destOrd="0" presId="urn:microsoft.com/office/officeart/2005/8/layout/orgChart1"/>
    <dgm:cxn modelId="{BE705A90-C792-40CF-A0F9-832084105FFA}" type="presOf" srcId="{3612254D-8502-4E26-912E-DDDC56CE85B1}" destId="{8326EEC5-831E-4EBB-957F-068321B98D55}" srcOrd="0" destOrd="0" presId="urn:microsoft.com/office/officeart/2005/8/layout/orgChart1"/>
    <dgm:cxn modelId="{0CB77D94-A8DF-4D5A-B35F-4CD9B4429A59}" type="presOf" srcId="{DB86B64D-BF10-42D9-A642-229F11CD0105}" destId="{930370F3-DB3E-4DF7-8DEC-5AA710239DC7}" srcOrd="0" destOrd="0" presId="urn:microsoft.com/office/officeart/2005/8/layout/orgChart1"/>
    <dgm:cxn modelId="{C667CE6A-9F00-4960-AEA3-72A92C4BC06F}" type="presOf" srcId="{A78EBA16-6D8F-498B-B414-DE8C09CD1690}" destId="{81EA40B2-EA5B-4F55-B206-FED905933DE3}" srcOrd="1" destOrd="0" presId="urn:microsoft.com/office/officeart/2005/8/layout/orgChart1"/>
    <dgm:cxn modelId="{941F807F-911D-487F-8449-20B7F2E04595}" type="presOf" srcId="{29C40999-E41F-474D-8BA9-249AE4C59EBD}" destId="{EC9CCFCE-6194-4393-B64E-824066AD32EF}" srcOrd="0" destOrd="0" presId="urn:microsoft.com/office/officeart/2005/8/layout/orgChart1"/>
    <dgm:cxn modelId="{4220DFF1-94CA-4FD2-AC9C-17DD04108E1E}" type="presOf" srcId="{B6F508AA-B40A-4403-B4DA-32F1FB815526}" destId="{BFFEB500-078A-477D-BF80-DC814BBCD42D}" srcOrd="0" destOrd="0" presId="urn:microsoft.com/office/officeart/2005/8/layout/orgChart1"/>
    <dgm:cxn modelId="{FDFFFE58-C75A-406F-8AF3-6DF58E7F13C7}" type="presOf" srcId="{D5A5CDD3-760C-4F48-BEEF-183D6DD4F810}" destId="{2CD8C76F-A5C2-4310-BE8F-47CE03BF0F5E}" srcOrd="0" destOrd="0" presId="urn:microsoft.com/office/officeart/2005/8/layout/orgChart1"/>
    <dgm:cxn modelId="{97FF1D09-AC30-402F-881E-68F2807779C7}" type="presOf" srcId="{09D2A99A-AE48-4A10-BE97-2616F91A1B74}" destId="{EE57E40B-D24B-47C2-ADB0-FFF220BED2F6}" srcOrd="1" destOrd="0" presId="urn:microsoft.com/office/officeart/2005/8/layout/orgChart1"/>
    <dgm:cxn modelId="{226E1B38-C15E-4A3F-AC64-2D259F177D58}" srcId="{3F954334-8F2C-462D-95BE-F13DF3420528}" destId="{DB86B64D-BF10-42D9-A642-229F11CD0105}" srcOrd="0" destOrd="0" parTransId="{91F29257-D833-4701-927E-A0B3CEAD1E32}" sibTransId="{53E826D5-2951-4B1A-AE37-AF77D4004D8F}"/>
    <dgm:cxn modelId="{D25F39B8-3C0F-4447-A40F-B5E7A1B2A3F7}" srcId="{DB86B64D-BF10-42D9-A642-229F11CD0105}" destId="{6AB60225-CD61-4F0C-99E1-51740578AF3E}" srcOrd="3" destOrd="0" parTransId="{8735CD2D-E9B5-446E-A505-EFB8071E2EDF}" sibTransId="{14A4C611-41D5-4E10-AAC9-07D36EA632EF}"/>
    <dgm:cxn modelId="{28B40DAB-3E61-41E1-AFE8-92080EFE1F60}" type="presOf" srcId="{8735CD2D-E9B5-446E-A505-EFB8071E2EDF}" destId="{73915527-BCA3-4BB7-9E7A-6E88AFF88615}" srcOrd="0" destOrd="0" presId="urn:microsoft.com/office/officeart/2005/8/layout/orgChart1"/>
    <dgm:cxn modelId="{46C3BE37-0321-4637-866B-3F3D0186FD76}" srcId="{DB86B64D-BF10-42D9-A642-229F11CD0105}" destId="{D5A5CDD3-760C-4F48-BEEF-183D6DD4F810}" srcOrd="2" destOrd="0" parTransId="{B099E7BC-0AD7-4E6E-B5DF-17D292731029}" sibTransId="{E10445E5-51D5-439D-8F64-1DC9A70013F8}"/>
    <dgm:cxn modelId="{AC0679A2-DF95-4625-84C4-FE2CB59CDDF2}" srcId="{DB86B64D-BF10-42D9-A642-229F11CD0105}" destId="{09D2A99A-AE48-4A10-BE97-2616F91A1B74}" srcOrd="1" destOrd="0" parTransId="{2C687600-FD26-4007-BEA0-E991169616C8}" sibTransId="{F2A151B9-A8B6-4A42-BAA3-134A62736E12}"/>
    <dgm:cxn modelId="{880AC0AB-5475-4835-8BF0-9CC21FD89631}" type="presOf" srcId="{D5A5CDD3-760C-4F48-BEEF-183D6DD4F810}" destId="{2F8F5518-ABBC-4581-A671-3FF5A2F9831D}" srcOrd="1" destOrd="0" presId="urn:microsoft.com/office/officeart/2005/8/layout/orgChart1"/>
    <dgm:cxn modelId="{14ECB05A-FB19-4D3C-806B-59426D5080F3}" type="presOf" srcId="{3612254D-8502-4E26-912E-DDDC56CE85B1}" destId="{540C1FD6-6518-4689-9217-DA8131DA8FAB}" srcOrd="1" destOrd="0" presId="urn:microsoft.com/office/officeart/2005/8/layout/orgChart1"/>
    <dgm:cxn modelId="{990D0909-A6C7-4BB5-BD5D-FDAB4D458C1C}" srcId="{DB86B64D-BF10-42D9-A642-229F11CD0105}" destId="{3612254D-8502-4E26-912E-DDDC56CE85B1}" srcOrd="4" destOrd="0" parTransId="{29C40999-E41F-474D-8BA9-249AE4C59EBD}" sibTransId="{43B66061-F6B5-4E8E-BA27-4480627718EB}"/>
    <dgm:cxn modelId="{C10AC6D0-7DDF-40BF-87EA-EDA8568C7C4C}" type="presOf" srcId="{6AB60225-CD61-4F0C-99E1-51740578AF3E}" destId="{FB6DF9AB-5F86-4DCE-A5E9-7D848507A07F}" srcOrd="0" destOrd="0" presId="urn:microsoft.com/office/officeart/2005/8/layout/orgChart1"/>
    <dgm:cxn modelId="{C9CF3F62-FB9A-46D7-B29A-3BEA694224C8}" type="presOf" srcId="{09D2A99A-AE48-4A10-BE97-2616F91A1B74}" destId="{DE7B8E3F-1818-48D2-A82D-961F60E60A62}" srcOrd="0" destOrd="0" presId="urn:microsoft.com/office/officeart/2005/8/layout/orgChart1"/>
    <dgm:cxn modelId="{77F4A545-C71A-47D4-A14B-E06ED45A292E}" type="presOf" srcId="{DB86B64D-BF10-42D9-A642-229F11CD0105}" destId="{E9D048A5-A4CC-444C-B1D4-3C3C0F81ADEE}" srcOrd="1" destOrd="0" presId="urn:microsoft.com/office/officeart/2005/8/layout/orgChart1"/>
    <dgm:cxn modelId="{AC2DF152-B1EF-4C65-8595-EE0407BA2775}" srcId="{DB86B64D-BF10-42D9-A642-229F11CD0105}" destId="{A78EBA16-6D8F-498B-B414-DE8C09CD1690}" srcOrd="0" destOrd="0" parTransId="{B6F508AA-B40A-4403-B4DA-32F1FB815526}" sibTransId="{BFF869B5-0E56-4AA0-86B1-F0C67AD91B85}"/>
    <dgm:cxn modelId="{5254DE8C-9B8C-4AA7-B45D-E867C3B11543}" type="presOf" srcId="{2C687600-FD26-4007-BEA0-E991169616C8}" destId="{E781D3A6-5DC1-4CDE-B215-B50BC005EC7A}" srcOrd="0" destOrd="0" presId="urn:microsoft.com/office/officeart/2005/8/layout/orgChart1"/>
    <dgm:cxn modelId="{0E1AB2C5-689C-4F8A-824A-068D68A41531}" type="presParOf" srcId="{CE71747F-6448-4CA5-A85B-5BF03A3486DF}" destId="{1F39EDEA-3116-42D1-A75F-476AC2A1C5FB}" srcOrd="0" destOrd="0" presId="urn:microsoft.com/office/officeart/2005/8/layout/orgChart1"/>
    <dgm:cxn modelId="{AAE2E908-616B-4619-AEB6-AAD604AF180C}" type="presParOf" srcId="{1F39EDEA-3116-42D1-A75F-476AC2A1C5FB}" destId="{8790BE49-A995-40AC-AF53-7B013902679C}" srcOrd="0" destOrd="0" presId="urn:microsoft.com/office/officeart/2005/8/layout/orgChart1"/>
    <dgm:cxn modelId="{908BC0B4-F681-4590-A42C-0F89C7B5D6AA}" type="presParOf" srcId="{8790BE49-A995-40AC-AF53-7B013902679C}" destId="{930370F3-DB3E-4DF7-8DEC-5AA710239DC7}" srcOrd="0" destOrd="0" presId="urn:microsoft.com/office/officeart/2005/8/layout/orgChart1"/>
    <dgm:cxn modelId="{6483992A-ED06-4740-A36D-286DD645CB25}" type="presParOf" srcId="{8790BE49-A995-40AC-AF53-7B013902679C}" destId="{E9D048A5-A4CC-444C-B1D4-3C3C0F81ADEE}" srcOrd="1" destOrd="0" presId="urn:microsoft.com/office/officeart/2005/8/layout/orgChart1"/>
    <dgm:cxn modelId="{BAB2E1EA-520C-4DD3-8645-0F2C5AD0222F}" type="presParOf" srcId="{1F39EDEA-3116-42D1-A75F-476AC2A1C5FB}" destId="{BAF22FD4-A69B-485F-A256-C7B3448CDB4C}" srcOrd="1" destOrd="0" presId="urn:microsoft.com/office/officeart/2005/8/layout/orgChart1"/>
    <dgm:cxn modelId="{DF00636B-0F36-4935-A28E-70361233CB5C}" type="presParOf" srcId="{BAF22FD4-A69B-485F-A256-C7B3448CDB4C}" destId="{BFFEB500-078A-477D-BF80-DC814BBCD42D}" srcOrd="0" destOrd="0" presId="urn:microsoft.com/office/officeart/2005/8/layout/orgChart1"/>
    <dgm:cxn modelId="{B7AFE69A-DA64-4935-A708-43A6727A9AB6}" type="presParOf" srcId="{BAF22FD4-A69B-485F-A256-C7B3448CDB4C}" destId="{8717D07C-1A9F-4E61-BFF4-74453772E17A}" srcOrd="1" destOrd="0" presId="urn:microsoft.com/office/officeart/2005/8/layout/orgChart1"/>
    <dgm:cxn modelId="{54F1E369-A2A4-441E-834C-91A65AD55D63}" type="presParOf" srcId="{8717D07C-1A9F-4E61-BFF4-74453772E17A}" destId="{5423F52C-CAA6-440A-8007-D6F00E65D59C}" srcOrd="0" destOrd="0" presId="urn:microsoft.com/office/officeart/2005/8/layout/orgChart1"/>
    <dgm:cxn modelId="{0B7AD4ED-673D-48EA-9463-B0744B93DA5E}" type="presParOf" srcId="{5423F52C-CAA6-440A-8007-D6F00E65D59C}" destId="{D6BEF88B-0676-4DBF-911B-3809A107BF49}" srcOrd="0" destOrd="0" presId="urn:microsoft.com/office/officeart/2005/8/layout/orgChart1"/>
    <dgm:cxn modelId="{FEE7D305-4D72-4B91-B760-2C3F12A551FF}" type="presParOf" srcId="{5423F52C-CAA6-440A-8007-D6F00E65D59C}" destId="{81EA40B2-EA5B-4F55-B206-FED905933DE3}" srcOrd="1" destOrd="0" presId="urn:microsoft.com/office/officeart/2005/8/layout/orgChart1"/>
    <dgm:cxn modelId="{322877CD-AB66-4DAF-B053-A728AC8A1B5F}" type="presParOf" srcId="{8717D07C-1A9F-4E61-BFF4-74453772E17A}" destId="{DBBC02B0-1E48-45EF-8B20-B90C1EA6081D}" srcOrd="1" destOrd="0" presId="urn:microsoft.com/office/officeart/2005/8/layout/orgChart1"/>
    <dgm:cxn modelId="{181BA758-BC4B-49E7-8E1C-7917F7155336}" type="presParOf" srcId="{8717D07C-1A9F-4E61-BFF4-74453772E17A}" destId="{00455561-E12C-4689-8561-A813ED942986}" srcOrd="2" destOrd="0" presId="urn:microsoft.com/office/officeart/2005/8/layout/orgChart1"/>
    <dgm:cxn modelId="{8274CC2C-17E9-476A-8331-9D96B00D6CC4}" type="presParOf" srcId="{BAF22FD4-A69B-485F-A256-C7B3448CDB4C}" destId="{E781D3A6-5DC1-4CDE-B215-B50BC005EC7A}" srcOrd="2" destOrd="0" presId="urn:microsoft.com/office/officeart/2005/8/layout/orgChart1"/>
    <dgm:cxn modelId="{1416684B-5043-41CD-9939-E02131A72A90}" type="presParOf" srcId="{BAF22FD4-A69B-485F-A256-C7B3448CDB4C}" destId="{C0A3A623-276D-4EF7-8FDD-90A76BB9EB39}" srcOrd="3" destOrd="0" presId="urn:microsoft.com/office/officeart/2005/8/layout/orgChart1"/>
    <dgm:cxn modelId="{862B3993-1F7A-4B7D-9695-1F8608B87997}" type="presParOf" srcId="{C0A3A623-276D-4EF7-8FDD-90A76BB9EB39}" destId="{060F45CA-C7BF-4116-B9A6-4169281EA282}" srcOrd="0" destOrd="0" presId="urn:microsoft.com/office/officeart/2005/8/layout/orgChart1"/>
    <dgm:cxn modelId="{69B2830A-8789-4C7F-A956-988117618EE8}" type="presParOf" srcId="{060F45CA-C7BF-4116-B9A6-4169281EA282}" destId="{DE7B8E3F-1818-48D2-A82D-961F60E60A62}" srcOrd="0" destOrd="0" presId="urn:microsoft.com/office/officeart/2005/8/layout/orgChart1"/>
    <dgm:cxn modelId="{0081A02A-2E46-479D-98FF-4F3CD9919E08}" type="presParOf" srcId="{060F45CA-C7BF-4116-B9A6-4169281EA282}" destId="{EE57E40B-D24B-47C2-ADB0-FFF220BED2F6}" srcOrd="1" destOrd="0" presId="urn:microsoft.com/office/officeart/2005/8/layout/orgChart1"/>
    <dgm:cxn modelId="{5207C095-28F3-405D-A9A1-9AE96265758E}" type="presParOf" srcId="{C0A3A623-276D-4EF7-8FDD-90A76BB9EB39}" destId="{F4CC9A0D-53D6-469F-BF1B-42BC9F7A0BC3}" srcOrd="1" destOrd="0" presId="urn:microsoft.com/office/officeart/2005/8/layout/orgChart1"/>
    <dgm:cxn modelId="{03FDF5C4-B79D-4E3A-B5DE-CCC87EADA81D}" type="presParOf" srcId="{C0A3A623-276D-4EF7-8FDD-90A76BB9EB39}" destId="{F6F0A088-7BCD-4EA1-8EB9-F4EDAFC37CBD}" srcOrd="2" destOrd="0" presId="urn:microsoft.com/office/officeart/2005/8/layout/orgChart1"/>
    <dgm:cxn modelId="{707B233B-B7F9-4648-B9A2-82475A0B6922}" type="presParOf" srcId="{BAF22FD4-A69B-485F-A256-C7B3448CDB4C}" destId="{7863954D-74D1-45E5-846B-65AF3FC1655B}" srcOrd="4" destOrd="0" presId="urn:microsoft.com/office/officeart/2005/8/layout/orgChart1"/>
    <dgm:cxn modelId="{3B8FA671-6B1A-4F2E-83D1-EF93CB1105F4}" type="presParOf" srcId="{BAF22FD4-A69B-485F-A256-C7B3448CDB4C}" destId="{EA81F6E1-80A8-48CF-BE5D-FA8FDE954A9B}" srcOrd="5" destOrd="0" presId="urn:microsoft.com/office/officeart/2005/8/layout/orgChart1"/>
    <dgm:cxn modelId="{3C1B512C-29B8-420F-A524-9DFBBD0A9AB3}" type="presParOf" srcId="{EA81F6E1-80A8-48CF-BE5D-FA8FDE954A9B}" destId="{215800FB-ABA2-42E9-9869-DB8A4A052125}" srcOrd="0" destOrd="0" presId="urn:microsoft.com/office/officeart/2005/8/layout/orgChart1"/>
    <dgm:cxn modelId="{D0AC5BBA-0921-4CD7-9E4D-920E92E3D072}" type="presParOf" srcId="{215800FB-ABA2-42E9-9869-DB8A4A052125}" destId="{2CD8C76F-A5C2-4310-BE8F-47CE03BF0F5E}" srcOrd="0" destOrd="0" presId="urn:microsoft.com/office/officeart/2005/8/layout/orgChart1"/>
    <dgm:cxn modelId="{48A36584-7966-4428-9DD3-637FA979C0E9}" type="presParOf" srcId="{215800FB-ABA2-42E9-9869-DB8A4A052125}" destId="{2F8F5518-ABBC-4581-A671-3FF5A2F9831D}" srcOrd="1" destOrd="0" presId="urn:microsoft.com/office/officeart/2005/8/layout/orgChart1"/>
    <dgm:cxn modelId="{CCB8CBFF-5455-46DC-9459-80149477E214}" type="presParOf" srcId="{EA81F6E1-80A8-48CF-BE5D-FA8FDE954A9B}" destId="{DB3C77C2-DAB6-40DA-8390-50FEF0FFCE23}" srcOrd="1" destOrd="0" presId="urn:microsoft.com/office/officeart/2005/8/layout/orgChart1"/>
    <dgm:cxn modelId="{15849BAD-0A1C-4606-8E74-98B9954A210D}" type="presParOf" srcId="{EA81F6E1-80A8-48CF-BE5D-FA8FDE954A9B}" destId="{2441F0E7-809F-48D2-A1D1-E952DA0F6487}" srcOrd="2" destOrd="0" presId="urn:microsoft.com/office/officeart/2005/8/layout/orgChart1"/>
    <dgm:cxn modelId="{C26626E7-FEB4-445A-9DEA-00AF7E47A8AD}" type="presParOf" srcId="{BAF22FD4-A69B-485F-A256-C7B3448CDB4C}" destId="{73915527-BCA3-4BB7-9E7A-6E88AFF88615}" srcOrd="6" destOrd="0" presId="urn:microsoft.com/office/officeart/2005/8/layout/orgChart1"/>
    <dgm:cxn modelId="{ADF69647-1128-4758-9A1D-BF82214F3E25}" type="presParOf" srcId="{BAF22FD4-A69B-485F-A256-C7B3448CDB4C}" destId="{8AB2946F-6B2D-4B73-8ACF-E21B68968891}" srcOrd="7" destOrd="0" presId="urn:microsoft.com/office/officeart/2005/8/layout/orgChart1"/>
    <dgm:cxn modelId="{E20A1618-C6A7-4A86-91B3-277B184A75DE}" type="presParOf" srcId="{8AB2946F-6B2D-4B73-8ACF-E21B68968891}" destId="{A22E196D-EF89-4509-AEF8-AC1F3971D4C5}" srcOrd="0" destOrd="0" presId="urn:microsoft.com/office/officeart/2005/8/layout/orgChart1"/>
    <dgm:cxn modelId="{4865FD04-AFF2-4D8F-AD2A-0C7948CA51AB}" type="presParOf" srcId="{A22E196D-EF89-4509-AEF8-AC1F3971D4C5}" destId="{FB6DF9AB-5F86-4DCE-A5E9-7D848507A07F}" srcOrd="0" destOrd="0" presId="urn:microsoft.com/office/officeart/2005/8/layout/orgChart1"/>
    <dgm:cxn modelId="{B0A1D74E-D7D5-498F-B6C7-913732B46247}" type="presParOf" srcId="{A22E196D-EF89-4509-AEF8-AC1F3971D4C5}" destId="{DAFF0973-B64C-4C66-957D-1AD9BD444591}" srcOrd="1" destOrd="0" presId="urn:microsoft.com/office/officeart/2005/8/layout/orgChart1"/>
    <dgm:cxn modelId="{03685F61-A8C1-431A-BA76-4437DABDDDA9}" type="presParOf" srcId="{8AB2946F-6B2D-4B73-8ACF-E21B68968891}" destId="{788981F5-6E4A-47A9-BCD4-EBF83ED816F0}" srcOrd="1" destOrd="0" presId="urn:microsoft.com/office/officeart/2005/8/layout/orgChart1"/>
    <dgm:cxn modelId="{5E943A64-ADFB-48E0-96D6-7807860191E5}" type="presParOf" srcId="{8AB2946F-6B2D-4B73-8ACF-E21B68968891}" destId="{FAE5BC28-DD57-4DFE-A02F-BAF9AB8EFE44}" srcOrd="2" destOrd="0" presId="urn:microsoft.com/office/officeart/2005/8/layout/orgChart1"/>
    <dgm:cxn modelId="{DD7DB81E-BDC4-4EF3-B48C-947BAC3E1C85}" type="presParOf" srcId="{BAF22FD4-A69B-485F-A256-C7B3448CDB4C}" destId="{EC9CCFCE-6194-4393-B64E-824066AD32EF}" srcOrd="8" destOrd="0" presId="urn:microsoft.com/office/officeart/2005/8/layout/orgChart1"/>
    <dgm:cxn modelId="{7AFD8A13-1570-44C3-8851-6574C978EF8B}" type="presParOf" srcId="{BAF22FD4-A69B-485F-A256-C7B3448CDB4C}" destId="{08B6C680-9FD2-466C-AF0F-486BEA59B35E}" srcOrd="9" destOrd="0" presId="urn:microsoft.com/office/officeart/2005/8/layout/orgChart1"/>
    <dgm:cxn modelId="{874CFB06-6835-457E-9C12-6D469B621F6A}" type="presParOf" srcId="{08B6C680-9FD2-466C-AF0F-486BEA59B35E}" destId="{11B9B924-BD7E-4442-8186-3CA775A35D27}" srcOrd="0" destOrd="0" presId="urn:microsoft.com/office/officeart/2005/8/layout/orgChart1"/>
    <dgm:cxn modelId="{82EFAA9E-5186-4080-8680-17F0BA9F1D13}" type="presParOf" srcId="{11B9B924-BD7E-4442-8186-3CA775A35D27}" destId="{8326EEC5-831E-4EBB-957F-068321B98D55}" srcOrd="0" destOrd="0" presId="urn:microsoft.com/office/officeart/2005/8/layout/orgChart1"/>
    <dgm:cxn modelId="{CBBF780A-59DF-469A-BA97-F54BD5F53923}" type="presParOf" srcId="{11B9B924-BD7E-4442-8186-3CA775A35D27}" destId="{540C1FD6-6518-4689-9217-DA8131DA8FAB}" srcOrd="1" destOrd="0" presId="urn:microsoft.com/office/officeart/2005/8/layout/orgChart1"/>
    <dgm:cxn modelId="{18C2292B-F291-484F-AE73-6CBF76E1A6EB}" type="presParOf" srcId="{08B6C680-9FD2-466C-AF0F-486BEA59B35E}" destId="{6F7F7ED2-3CC4-4E5B-BFBD-4ED5B5C969F7}" srcOrd="1" destOrd="0" presId="urn:microsoft.com/office/officeart/2005/8/layout/orgChart1"/>
    <dgm:cxn modelId="{E636CFEE-D0D9-4FAC-8115-8E8C81BF815F}" type="presParOf" srcId="{08B6C680-9FD2-466C-AF0F-486BEA59B35E}" destId="{27570FCE-BC61-4C90-BFA2-0D7B7C0E9267}" srcOrd="2" destOrd="0" presId="urn:microsoft.com/office/officeart/2005/8/layout/orgChart1"/>
    <dgm:cxn modelId="{A57EE00D-7158-4E02-85A7-F0651184050A}" type="presParOf" srcId="{1F39EDEA-3116-42D1-A75F-476AC2A1C5FB}" destId="{45229F49-66BE-42B1-8A6F-AC4120ED39F1}"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F954334-8F2C-462D-95BE-F13DF3420528}" type="doc">
      <dgm:prSet loTypeId="urn:microsoft.com/office/officeart/2008/layout/HorizontalMultiLevelHierarchy" loCatId="hierarchy" qsTypeId="urn:microsoft.com/office/officeart/2005/8/quickstyle/simple1" qsCatId="simple" csTypeId="urn:microsoft.com/office/officeart/2005/8/colors/colorful4" csCatId="colorful" phldr="1"/>
      <dgm:spPr/>
      <dgm:t>
        <a:bodyPr/>
        <a:lstStyle/>
        <a:p>
          <a:endParaRPr lang="en-US"/>
        </a:p>
      </dgm:t>
    </dgm:pt>
    <dgm:pt modelId="{DB86B64D-BF10-42D9-A642-229F11CD0105}">
      <dgm:prSet phldrT="[Text]" custT="1"/>
      <dgm:spPr/>
      <dgm:t>
        <a:bodyPr/>
        <a:lstStyle/>
        <a:p>
          <a:r>
            <a:rPr lang="en-US" sz="2800" dirty="0" smtClean="0"/>
            <a:t>Zero Point</a:t>
          </a:r>
          <a:endParaRPr lang="en-US" sz="2800" dirty="0"/>
        </a:p>
      </dgm:t>
    </dgm:pt>
    <dgm:pt modelId="{91F29257-D833-4701-927E-A0B3CEAD1E32}" type="parTrans" cxnId="{226E1B38-C15E-4A3F-AC64-2D259F177D58}">
      <dgm:prSet/>
      <dgm:spPr/>
      <dgm:t>
        <a:bodyPr/>
        <a:lstStyle/>
        <a:p>
          <a:endParaRPr lang="en-US"/>
        </a:p>
      </dgm:t>
    </dgm:pt>
    <dgm:pt modelId="{53E826D5-2951-4B1A-AE37-AF77D4004D8F}" type="sibTrans" cxnId="{226E1B38-C15E-4A3F-AC64-2D259F177D58}">
      <dgm:prSet/>
      <dgm:spPr/>
      <dgm:t>
        <a:bodyPr/>
        <a:lstStyle/>
        <a:p>
          <a:endParaRPr lang="en-US"/>
        </a:p>
      </dgm:t>
    </dgm:pt>
    <dgm:pt modelId="{A78EBA16-6D8F-498B-B414-DE8C09CD1690}">
      <dgm:prSet phldrT="[Text]"/>
      <dgm:spPr/>
      <dgm:t>
        <a:bodyPr/>
        <a:lstStyle/>
        <a:p>
          <a:r>
            <a:rPr lang="en-US" dirty="0" smtClean="0"/>
            <a:t>Machine tool zero point</a:t>
          </a:r>
          <a:endParaRPr lang="en-US" dirty="0"/>
        </a:p>
      </dgm:t>
    </dgm:pt>
    <dgm:pt modelId="{B6F508AA-B40A-4403-B4DA-32F1FB815526}" type="parTrans" cxnId="{AC2DF152-B1EF-4C65-8595-EE0407BA2775}">
      <dgm:prSet/>
      <dgm:spPr/>
      <dgm:t>
        <a:bodyPr/>
        <a:lstStyle/>
        <a:p>
          <a:endParaRPr lang="en-US"/>
        </a:p>
      </dgm:t>
    </dgm:pt>
    <dgm:pt modelId="{BFF869B5-0E56-4AA0-86B1-F0C67AD91B85}" type="sibTrans" cxnId="{AC2DF152-B1EF-4C65-8595-EE0407BA2775}">
      <dgm:prSet/>
      <dgm:spPr/>
      <dgm:t>
        <a:bodyPr/>
        <a:lstStyle/>
        <a:p>
          <a:endParaRPr lang="en-US"/>
        </a:p>
      </dgm:t>
    </dgm:pt>
    <dgm:pt modelId="{09D2A99A-AE48-4A10-BE97-2616F91A1B74}">
      <dgm:prSet phldrT="[Text]"/>
      <dgm:spPr/>
      <dgm:t>
        <a:bodyPr/>
        <a:lstStyle/>
        <a:p>
          <a:r>
            <a:rPr lang="en-US" dirty="0" smtClean="0"/>
            <a:t>Program zero point</a:t>
          </a:r>
          <a:endParaRPr lang="en-US" dirty="0"/>
        </a:p>
      </dgm:t>
    </dgm:pt>
    <dgm:pt modelId="{2C687600-FD26-4007-BEA0-E991169616C8}" type="parTrans" cxnId="{AC0679A2-DF95-4625-84C4-FE2CB59CDDF2}">
      <dgm:prSet/>
      <dgm:spPr/>
      <dgm:t>
        <a:bodyPr/>
        <a:lstStyle/>
        <a:p>
          <a:endParaRPr lang="en-US"/>
        </a:p>
      </dgm:t>
    </dgm:pt>
    <dgm:pt modelId="{F2A151B9-A8B6-4A42-BAA3-134A62736E12}" type="sibTrans" cxnId="{AC0679A2-DF95-4625-84C4-FE2CB59CDDF2}">
      <dgm:prSet/>
      <dgm:spPr/>
      <dgm:t>
        <a:bodyPr/>
        <a:lstStyle/>
        <a:p>
          <a:endParaRPr lang="en-US"/>
        </a:p>
      </dgm:t>
    </dgm:pt>
    <dgm:pt modelId="{D5A5CDD3-760C-4F48-BEEF-183D6DD4F810}">
      <dgm:prSet phldrT="[Text]"/>
      <dgm:spPr/>
      <dgm:t>
        <a:bodyPr/>
        <a:lstStyle/>
        <a:p>
          <a:r>
            <a:rPr lang="en-US" dirty="0" smtClean="0"/>
            <a:t>Workpiece zero point</a:t>
          </a:r>
          <a:endParaRPr lang="en-US" dirty="0"/>
        </a:p>
      </dgm:t>
    </dgm:pt>
    <dgm:pt modelId="{B099E7BC-0AD7-4E6E-B5DF-17D292731029}" type="parTrans" cxnId="{46C3BE37-0321-4637-866B-3F3D0186FD76}">
      <dgm:prSet/>
      <dgm:spPr/>
      <dgm:t>
        <a:bodyPr/>
        <a:lstStyle/>
        <a:p>
          <a:endParaRPr lang="en-US"/>
        </a:p>
      </dgm:t>
    </dgm:pt>
    <dgm:pt modelId="{E10445E5-51D5-439D-8F64-1DC9A70013F8}" type="sibTrans" cxnId="{46C3BE37-0321-4637-866B-3F3D0186FD76}">
      <dgm:prSet/>
      <dgm:spPr/>
      <dgm:t>
        <a:bodyPr/>
        <a:lstStyle/>
        <a:p>
          <a:endParaRPr lang="en-US"/>
        </a:p>
      </dgm:t>
    </dgm:pt>
    <dgm:pt modelId="{6AB60225-CD61-4F0C-99E1-51740578AF3E}">
      <dgm:prSet/>
      <dgm:spPr/>
      <dgm:t>
        <a:bodyPr/>
        <a:lstStyle/>
        <a:p>
          <a:r>
            <a:rPr lang="en-US" dirty="0" smtClean="0"/>
            <a:t>Tool zero point</a:t>
          </a:r>
          <a:endParaRPr lang="en-US" dirty="0"/>
        </a:p>
      </dgm:t>
    </dgm:pt>
    <dgm:pt modelId="{8735CD2D-E9B5-446E-A505-EFB8071E2EDF}" type="parTrans" cxnId="{D25F39B8-3C0F-4447-A40F-B5E7A1B2A3F7}">
      <dgm:prSet/>
      <dgm:spPr/>
      <dgm:t>
        <a:bodyPr/>
        <a:lstStyle/>
        <a:p>
          <a:endParaRPr lang="en-US"/>
        </a:p>
      </dgm:t>
    </dgm:pt>
    <dgm:pt modelId="{14A4C611-41D5-4E10-AAC9-07D36EA632EF}" type="sibTrans" cxnId="{D25F39B8-3C0F-4447-A40F-B5E7A1B2A3F7}">
      <dgm:prSet/>
      <dgm:spPr/>
      <dgm:t>
        <a:bodyPr/>
        <a:lstStyle/>
        <a:p>
          <a:endParaRPr lang="en-US"/>
        </a:p>
      </dgm:t>
    </dgm:pt>
    <dgm:pt modelId="{8F81CDB0-97BF-4693-9E4D-9FF74AB28077}" type="pres">
      <dgm:prSet presAssocID="{3F954334-8F2C-462D-95BE-F13DF3420528}" presName="Name0" presStyleCnt="0">
        <dgm:presLayoutVars>
          <dgm:chPref val="1"/>
          <dgm:dir/>
          <dgm:animOne val="branch"/>
          <dgm:animLvl val="lvl"/>
          <dgm:resizeHandles val="exact"/>
        </dgm:presLayoutVars>
      </dgm:prSet>
      <dgm:spPr/>
      <dgm:t>
        <a:bodyPr/>
        <a:lstStyle/>
        <a:p>
          <a:endParaRPr lang="en-US"/>
        </a:p>
      </dgm:t>
    </dgm:pt>
    <dgm:pt modelId="{195E3D73-B156-4CA0-821D-8726D18AD893}" type="pres">
      <dgm:prSet presAssocID="{DB86B64D-BF10-42D9-A642-229F11CD0105}" presName="root1" presStyleCnt="0"/>
      <dgm:spPr/>
    </dgm:pt>
    <dgm:pt modelId="{94CE6C9F-A48D-41A5-B026-EC238FAF8427}" type="pres">
      <dgm:prSet presAssocID="{DB86B64D-BF10-42D9-A642-229F11CD0105}" presName="LevelOneTextNode" presStyleLbl="node0" presStyleIdx="0" presStyleCnt="1" custScaleX="59204" custScaleY="72581" custLinFactX="-100000" custLinFactNeighborX="-127076" custLinFactNeighborY="-4234">
        <dgm:presLayoutVars>
          <dgm:chPref val="3"/>
        </dgm:presLayoutVars>
      </dgm:prSet>
      <dgm:spPr/>
      <dgm:t>
        <a:bodyPr/>
        <a:lstStyle/>
        <a:p>
          <a:endParaRPr lang="en-US"/>
        </a:p>
      </dgm:t>
    </dgm:pt>
    <dgm:pt modelId="{57CB922E-F1CA-4206-986A-FF9F2DE7A31A}" type="pres">
      <dgm:prSet presAssocID="{DB86B64D-BF10-42D9-A642-229F11CD0105}" presName="level2hierChild" presStyleCnt="0"/>
      <dgm:spPr/>
    </dgm:pt>
    <dgm:pt modelId="{8A47481E-8C16-4EE6-B5EF-007A0BBCD945}" type="pres">
      <dgm:prSet presAssocID="{B6F508AA-B40A-4403-B4DA-32F1FB815526}" presName="conn2-1" presStyleLbl="parChTrans1D2" presStyleIdx="0" presStyleCnt="4"/>
      <dgm:spPr/>
      <dgm:t>
        <a:bodyPr/>
        <a:lstStyle/>
        <a:p>
          <a:endParaRPr lang="en-US"/>
        </a:p>
      </dgm:t>
    </dgm:pt>
    <dgm:pt modelId="{3AEA5CEB-8C67-4DC2-B9F0-ABBE4B79DFF1}" type="pres">
      <dgm:prSet presAssocID="{B6F508AA-B40A-4403-B4DA-32F1FB815526}" presName="connTx" presStyleLbl="parChTrans1D2" presStyleIdx="0" presStyleCnt="4"/>
      <dgm:spPr/>
      <dgm:t>
        <a:bodyPr/>
        <a:lstStyle/>
        <a:p>
          <a:endParaRPr lang="en-US"/>
        </a:p>
      </dgm:t>
    </dgm:pt>
    <dgm:pt modelId="{9F50E8B8-7BD4-489A-B3E5-3085B3C971F2}" type="pres">
      <dgm:prSet presAssocID="{A78EBA16-6D8F-498B-B414-DE8C09CD1690}" presName="root2" presStyleCnt="0"/>
      <dgm:spPr/>
    </dgm:pt>
    <dgm:pt modelId="{8793133C-8B5F-450F-817B-36A2CDFB38B0}" type="pres">
      <dgm:prSet presAssocID="{A78EBA16-6D8F-498B-B414-DE8C09CD1690}" presName="LevelTwoTextNode" presStyleLbl="node2" presStyleIdx="0" presStyleCnt="4" custScaleX="80546" custScaleY="62182" custLinFactNeighborX="-60179" custLinFactNeighborY="-89134">
        <dgm:presLayoutVars>
          <dgm:chPref val="3"/>
        </dgm:presLayoutVars>
      </dgm:prSet>
      <dgm:spPr/>
      <dgm:t>
        <a:bodyPr/>
        <a:lstStyle/>
        <a:p>
          <a:endParaRPr lang="en-US"/>
        </a:p>
      </dgm:t>
    </dgm:pt>
    <dgm:pt modelId="{28E1EC42-D0F8-4A6F-A0E5-BB2CDDD7EE8C}" type="pres">
      <dgm:prSet presAssocID="{A78EBA16-6D8F-498B-B414-DE8C09CD1690}" presName="level3hierChild" presStyleCnt="0"/>
      <dgm:spPr/>
    </dgm:pt>
    <dgm:pt modelId="{F9AD31EF-6460-47AE-BEF0-48B2F36B1B76}" type="pres">
      <dgm:prSet presAssocID="{2C687600-FD26-4007-BEA0-E991169616C8}" presName="conn2-1" presStyleLbl="parChTrans1D2" presStyleIdx="1" presStyleCnt="4"/>
      <dgm:spPr/>
      <dgm:t>
        <a:bodyPr/>
        <a:lstStyle/>
        <a:p>
          <a:endParaRPr lang="en-US"/>
        </a:p>
      </dgm:t>
    </dgm:pt>
    <dgm:pt modelId="{561848E8-2689-4ED2-8F99-804FD7A06FAD}" type="pres">
      <dgm:prSet presAssocID="{2C687600-FD26-4007-BEA0-E991169616C8}" presName="connTx" presStyleLbl="parChTrans1D2" presStyleIdx="1" presStyleCnt="4"/>
      <dgm:spPr/>
      <dgm:t>
        <a:bodyPr/>
        <a:lstStyle/>
        <a:p>
          <a:endParaRPr lang="en-US"/>
        </a:p>
      </dgm:t>
    </dgm:pt>
    <dgm:pt modelId="{7247CD63-7A9A-4650-B84C-313F8BAA8096}" type="pres">
      <dgm:prSet presAssocID="{09D2A99A-AE48-4A10-BE97-2616F91A1B74}" presName="root2" presStyleCnt="0"/>
      <dgm:spPr/>
    </dgm:pt>
    <dgm:pt modelId="{619A07BF-3A3F-443A-AB01-32BC2C2EBAAD}" type="pres">
      <dgm:prSet presAssocID="{09D2A99A-AE48-4A10-BE97-2616F91A1B74}" presName="LevelTwoTextNode" presStyleLbl="node2" presStyleIdx="1" presStyleCnt="4" custScaleX="80546" custScaleY="62182" custLinFactNeighborX="-60179" custLinFactNeighborY="-36112">
        <dgm:presLayoutVars>
          <dgm:chPref val="3"/>
        </dgm:presLayoutVars>
      </dgm:prSet>
      <dgm:spPr/>
      <dgm:t>
        <a:bodyPr/>
        <a:lstStyle/>
        <a:p>
          <a:endParaRPr lang="en-US"/>
        </a:p>
      </dgm:t>
    </dgm:pt>
    <dgm:pt modelId="{A9150EC9-C8AD-4670-888D-1AA473E4EDFE}" type="pres">
      <dgm:prSet presAssocID="{09D2A99A-AE48-4A10-BE97-2616F91A1B74}" presName="level3hierChild" presStyleCnt="0"/>
      <dgm:spPr/>
    </dgm:pt>
    <dgm:pt modelId="{7302FA51-8CB5-4BA8-8719-4D2298FF4BC1}" type="pres">
      <dgm:prSet presAssocID="{B099E7BC-0AD7-4E6E-B5DF-17D292731029}" presName="conn2-1" presStyleLbl="parChTrans1D2" presStyleIdx="2" presStyleCnt="4"/>
      <dgm:spPr/>
      <dgm:t>
        <a:bodyPr/>
        <a:lstStyle/>
        <a:p>
          <a:endParaRPr lang="en-US"/>
        </a:p>
      </dgm:t>
    </dgm:pt>
    <dgm:pt modelId="{9087327F-FA52-416A-BE30-7F75EBAC90B2}" type="pres">
      <dgm:prSet presAssocID="{B099E7BC-0AD7-4E6E-B5DF-17D292731029}" presName="connTx" presStyleLbl="parChTrans1D2" presStyleIdx="2" presStyleCnt="4"/>
      <dgm:spPr/>
      <dgm:t>
        <a:bodyPr/>
        <a:lstStyle/>
        <a:p>
          <a:endParaRPr lang="en-US"/>
        </a:p>
      </dgm:t>
    </dgm:pt>
    <dgm:pt modelId="{369069FD-F93D-4E2C-9718-51D4D37485A7}" type="pres">
      <dgm:prSet presAssocID="{D5A5CDD3-760C-4F48-BEEF-183D6DD4F810}" presName="root2" presStyleCnt="0"/>
      <dgm:spPr/>
    </dgm:pt>
    <dgm:pt modelId="{D24AB6C5-8D93-42BF-8F1D-BBEFA926378D}" type="pres">
      <dgm:prSet presAssocID="{D5A5CDD3-760C-4F48-BEEF-183D6DD4F810}" presName="LevelTwoTextNode" presStyleLbl="node2" presStyleIdx="2" presStyleCnt="4" custScaleX="80546" custScaleY="62182" custLinFactNeighborX="-60179" custLinFactNeighborY="23345">
        <dgm:presLayoutVars>
          <dgm:chPref val="3"/>
        </dgm:presLayoutVars>
      </dgm:prSet>
      <dgm:spPr/>
      <dgm:t>
        <a:bodyPr/>
        <a:lstStyle/>
        <a:p>
          <a:endParaRPr lang="en-US"/>
        </a:p>
      </dgm:t>
    </dgm:pt>
    <dgm:pt modelId="{1A13CB7C-BABA-4755-9FAC-065295FE1DCC}" type="pres">
      <dgm:prSet presAssocID="{D5A5CDD3-760C-4F48-BEEF-183D6DD4F810}" presName="level3hierChild" presStyleCnt="0"/>
      <dgm:spPr/>
    </dgm:pt>
    <dgm:pt modelId="{0B2C7A89-101E-4A82-928F-AE3DD326733D}" type="pres">
      <dgm:prSet presAssocID="{8735CD2D-E9B5-446E-A505-EFB8071E2EDF}" presName="conn2-1" presStyleLbl="parChTrans1D2" presStyleIdx="3" presStyleCnt="4"/>
      <dgm:spPr/>
      <dgm:t>
        <a:bodyPr/>
        <a:lstStyle/>
        <a:p>
          <a:endParaRPr lang="en-US"/>
        </a:p>
      </dgm:t>
    </dgm:pt>
    <dgm:pt modelId="{DACCCB11-C4DD-49AE-8967-86F8D4ABFFE6}" type="pres">
      <dgm:prSet presAssocID="{8735CD2D-E9B5-446E-A505-EFB8071E2EDF}" presName="connTx" presStyleLbl="parChTrans1D2" presStyleIdx="3" presStyleCnt="4"/>
      <dgm:spPr/>
      <dgm:t>
        <a:bodyPr/>
        <a:lstStyle/>
        <a:p>
          <a:endParaRPr lang="en-US"/>
        </a:p>
      </dgm:t>
    </dgm:pt>
    <dgm:pt modelId="{98825C10-65AE-4031-811F-368ACA20B9B6}" type="pres">
      <dgm:prSet presAssocID="{6AB60225-CD61-4F0C-99E1-51740578AF3E}" presName="root2" presStyleCnt="0"/>
      <dgm:spPr/>
    </dgm:pt>
    <dgm:pt modelId="{9B9D7769-4340-4B4C-9F4D-8FB4BF188626}" type="pres">
      <dgm:prSet presAssocID="{6AB60225-CD61-4F0C-99E1-51740578AF3E}" presName="LevelTwoTextNode" presStyleLbl="node2" presStyleIdx="3" presStyleCnt="4" custScaleX="80546" custScaleY="62182" custLinFactNeighborX="-60179" custLinFactNeighborY="82729">
        <dgm:presLayoutVars>
          <dgm:chPref val="3"/>
        </dgm:presLayoutVars>
      </dgm:prSet>
      <dgm:spPr/>
      <dgm:t>
        <a:bodyPr/>
        <a:lstStyle/>
        <a:p>
          <a:endParaRPr lang="en-US"/>
        </a:p>
      </dgm:t>
    </dgm:pt>
    <dgm:pt modelId="{A82A6C0C-E385-40DC-9A13-612E50D0DB6C}" type="pres">
      <dgm:prSet presAssocID="{6AB60225-CD61-4F0C-99E1-51740578AF3E}" presName="level3hierChild" presStyleCnt="0"/>
      <dgm:spPr/>
    </dgm:pt>
  </dgm:ptLst>
  <dgm:cxnLst>
    <dgm:cxn modelId="{AC0679A2-DF95-4625-84C4-FE2CB59CDDF2}" srcId="{DB86B64D-BF10-42D9-A642-229F11CD0105}" destId="{09D2A99A-AE48-4A10-BE97-2616F91A1B74}" srcOrd="1" destOrd="0" parTransId="{2C687600-FD26-4007-BEA0-E991169616C8}" sibTransId="{F2A151B9-A8B6-4A42-BAA3-134A62736E12}"/>
    <dgm:cxn modelId="{67660DE9-D1CD-4F9B-B72D-F38A26B7D48B}" type="presOf" srcId="{3F954334-8F2C-462D-95BE-F13DF3420528}" destId="{8F81CDB0-97BF-4693-9E4D-9FF74AB28077}" srcOrd="0" destOrd="0" presId="urn:microsoft.com/office/officeart/2008/layout/HorizontalMultiLevelHierarchy"/>
    <dgm:cxn modelId="{6A04D0F6-9B7F-429A-AC69-2CECCE637205}" type="presOf" srcId="{6AB60225-CD61-4F0C-99E1-51740578AF3E}" destId="{9B9D7769-4340-4B4C-9F4D-8FB4BF188626}" srcOrd="0" destOrd="0" presId="urn:microsoft.com/office/officeart/2008/layout/HorizontalMultiLevelHierarchy"/>
    <dgm:cxn modelId="{CA0F7B5D-FDC5-48A5-A393-3F0316F17DBB}" type="presOf" srcId="{B6F508AA-B40A-4403-B4DA-32F1FB815526}" destId="{3AEA5CEB-8C67-4DC2-B9F0-ABBE4B79DFF1}" srcOrd="1" destOrd="0" presId="urn:microsoft.com/office/officeart/2008/layout/HorizontalMultiLevelHierarchy"/>
    <dgm:cxn modelId="{36098C8D-66A4-46B1-8593-4DC139BF7D5E}" type="presOf" srcId="{8735CD2D-E9B5-446E-A505-EFB8071E2EDF}" destId="{0B2C7A89-101E-4A82-928F-AE3DD326733D}" srcOrd="0" destOrd="0" presId="urn:microsoft.com/office/officeart/2008/layout/HorizontalMultiLevelHierarchy"/>
    <dgm:cxn modelId="{14FA136C-ECFD-412F-AC27-770135B1C8A9}" type="presOf" srcId="{2C687600-FD26-4007-BEA0-E991169616C8}" destId="{F9AD31EF-6460-47AE-BEF0-48B2F36B1B76}" srcOrd="0" destOrd="0" presId="urn:microsoft.com/office/officeart/2008/layout/HorizontalMultiLevelHierarchy"/>
    <dgm:cxn modelId="{EA3A6911-6832-41F8-97B4-E6A81EACD1B3}" type="presOf" srcId="{D5A5CDD3-760C-4F48-BEEF-183D6DD4F810}" destId="{D24AB6C5-8D93-42BF-8F1D-BBEFA926378D}" srcOrd="0" destOrd="0" presId="urn:microsoft.com/office/officeart/2008/layout/HorizontalMultiLevelHierarchy"/>
    <dgm:cxn modelId="{E7B0898E-F7A0-4232-9BBE-C87CA86DBAB2}" type="presOf" srcId="{B6F508AA-B40A-4403-B4DA-32F1FB815526}" destId="{8A47481E-8C16-4EE6-B5EF-007A0BBCD945}" srcOrd="0" destOrd="0" presId="urn:microsoft.com/office/officeart/2008/layout/HorizontalMultiLevelHierarchy"/>
    <dgm:cxn modelId="{AAE5E0D4-A0F3-4AD0-BC5D-7892277A326F}" type="presOf" srcId="{A78EBA16-6D8F-498B-B414-DE8C09CD1690}" destId="{8793133C-8B5F-450F-817B-36A2CDFB38B0}" srcOrd="0" destOrd="0" presId="urn:microsoft.com/office/officeart/2008/layout/HorizontalMultiLevelHierarchy"/>
    <dgm:cxn modelId="{8E9B7E56-E4FF-4525-A9BA-F05E04BAA086}" type="presOf" srcId="{B099E7BC-0AD7-4E6E-B5DF-17D292731029}" destId="{9087327F-FA52-416A-BE30-7F75EBAC90B2}" srcOrd="1" destOrd="0" presId="urn:microsoft.com/office/officeart/2008/layout/HorizontalMultiLevelHierarchy"/>
    <dgm:cxn modelId="{0CD22449-E9C6-4D49-B50A-8F8235C2739F}" type="presOf" srcId="{8735CD2D-E9B5-446E-A505-EFB8071E2EDF}" destId="{DACCCB11-C4DD-49AE-8967-86F8D4ABFFE6}" srcOrd="1" destOrd="0" presId="urn:microsoft.com/office/officeart/2008/layout/HorizontalMultiLevelHierarchy"/>
    <dgm:cxn modelId="{4A10A6C3-E403-4192-BF06-8CB05BA4D9D8}" type="presOf" srcId="{2C687600-FD26-4007-BEA0-E991169616C8}" destId="{561848E8-2689-4ED2-8F99-804FD7A06FAD}" srcOrd="1" destOrd="0" presId="urn:microsoft.com/office/officeart/2008/layout/HorizontalMultiLevelHierarchy"/>
    <dgm:cxn modelId="{29E77567-83C1-4CA7-9E0D-FEFA111D82A8}" type="presOf" srcId="{09D2A99A-AE48-4A10-BE97-2616F91A1B74}" destId="{619A07BF-3A3F-443A-AB01-32BC2C2EBAAD}" srcOrd="0" destOrd="0" presId="urn:microsoft.com/office/officeart/2008/layout/HorizontalMultiLevelHierarchy"/>
    <dgm:cxn modelId="{D25F39B8-3C0F-4447-A40F-B5E7A1B2A3F7}" srcId="{DB86B64D-BF10-42D9-A642-229F11CD0105}" destId="{6AB60225-CD61-4F0C-99E1-51740578AF3E}" srcOrd="3" destOrd="0" parTransId="{8735CD2D-E9B5-446E-A505-EFB8071E2EDF}" sibTransId="{14A4C611-41D5-4E10-AAC9-07D36EA632EF}"/>
    <dgm:cxn modelId="{46C3BE37-0321-4637-866B-3F3D0186FD76}" srcId="{DB86B64D-BF10-42D9-A642-229F11CD0105}" destId="{D5A5CDD3-760C-4F48-BEEF-183D6DD4F810}" srcOrd="2" destOrd="0" parTransId="{B099E7BC-0AD7-4E6E-B5DF-17D292731029}" sibTransId="{E10445E5-51D5-439D-8F64-1DC9A70013F8}"/>
    <dgm:cxn modelId="{202E0053-C20F-4CE6-A313-78942C77605C}" type="presOf" srcId="{B099E7BC-0AD7-4E6E-B5DF-17D292731029}" destId="{7302FA51-8CB5-4BA8-8719-4D2298FF4BC1}" srcOrd="0" destOrd="0" presId="urn:microsoft.com/office/officeart/2008/layout/HorizontalMultiLevelHierarchy"/>
    <dgm:cxn modelId="{226E1B38-C15E-4A3F-AC64-2D259F177D58}" srcId="{3F954334-8F2C-462D-95BE-F13DF3420528}" destId="{DB86B64D-BF10-42D9-A642-229F11CD0105}" srcOrd="0" destOrd="0" parTransId="{91F29257-D833-4701-927E-A0B3CEAD1E32}" sibTransId="{53E826D5-2951-4B1A-AE37-AF77D4004D8F}"/>
    <dgm:cxn modelId="{B7FCE2AB-D1D9-4E7D-B98C-124EA071563F}" type="presOf" srcId="{DB86B64D-BF10-42D9-A642-229F11CD0105}" destId="{94CE6C9F-A48D-41A5-B026-EC238FAF8427}" srcOrd="0" destOrd="0" presId="urn:microsoft.com/office/officeart/2008/layout/HorizontalMultiLevelHierarchy"/>
    <dgm:cxn modelId="{AC2DF152-B1EF-4C65-8595-EE0407BA2775}" srcId="{DB86B64D-BF10-42D9-A642-229F11CD0105}" destId="{A78EBA16-6D8F-498B-B414-DE8C09CD1690}" srcOrd="0" destOrd="0" parTransId="{B6F508AA-B40A-4403-B4DA-32F1FB815526}" sibTransId="{BFF869B5-0E56-4AA0-86B1-F0C67AD91B85}"/>
    <dgm:cxn modelId="{73354BD4-FF87-4CCB-8D21-5044368DB311}" type="presParOf" srcId="{8F81CDB0-97BF-4693-9E4D-9FF74AB28077}" destId="{195E3D73-B156-4CA0-821D-8726D18AD893}" srcOrd="0" destOrd="0" presId="urn:microsoft.com/office/officeart/2008/layout/HorizontalMultiLevelHierarchy"/>
    <dgm:cxn modelId="{BEF92D54-7CD7-4FFF-9B4E-746DE9376381}" type="presParOf" srcId="{195E3D73-B156-4CA0-821D-8726D18AD893}" destId="{94CE6C9F-A48D-41A5-B026-EC238FAF8427}" srcOrd="0" destOrd="0" presId="urn:microsoft.com/office/officeart/2008/layout/HorizontalMultiLevelHierarchy"/>
    <dgm:cxn modelId="{3CCD9B86-EF16-4316-B956-C595F8D5E9F9}" type="presParOf" srcId="{195E3D73-B156-4CA0-821D-8726D18AD893}" destId="{57CB922E-F1CA-4206-986A-FF9F2DE7A31A}" srcOrd="1" destOrd="0" presId="urn:microsoft.com/office/officeart/2008/layout/HorizontalMultiLevelHierarchy"/>
    <dgm:cxn modelId="{0D750B7A-7F7D-4918-B2F1-53EF8E3156EF}" type="presParOf" srcId="{57CB922E-F1CA-4206-986A-FF9F2DE7A31A}" destId="{8A47481E-8C16-4EE6-B5EF-007A0BBCD945}" srcOrd="0" destOrd="0" presId="urn:microsoft.com/office/officeart/2008/layout/HorizontalMultiLevelHierarchy"/>
    <dgm:cxn modelId="{A6279ECC-F20A-4A9C-BDA6-7A1C4C310CA1}" type="presParOf" srcId="{8A47481E-8C16-4EE6-B5EF-007A0BBCD945}" destId="{3AEA5CEB-8C67-4DC2-B9F0-ABBE4B79DFF1}" srcOrd="0" destOrd="0" presId="urn:microsoft.com/office/officeart/2008/layout/HorizontalMultiLevelHierarchy"/>
    <dgm:cxn modelId="{2C81B36D-4CF2-4BCC-AC49-FDF0D52C5098}" type="presParOf" srcId="{57CB922E-F1CA-4206-986A-FF9F2DE7A31A}" destId="{9F50E8B8-7BD4-489A-B3E5-3085B3C971F2}" srcOrd="1" destOrd="0" presId="urn:microsoft.com/office/officeart/2008/layout/HorizontalMultiLevelHierarchy"/>
    <dgm:cxn modelId="{8067B22B-2CD6-41AD-A357-E55703776084}" type="presParOf" srcId="{9F50E8B8-7BD4-489A-B3E5-3085B3C971F2}" destId="{8793133C-8B5F-450F-817B-36A2CDFB38B0}" srcOrd="0" destOrd="0" presId="urn:microsoft.com/office/officeart/2008/layout/HorizontalMultiLevelHierarchy"/>
    <dgm:cxn modelId="{87C1A0B4-9564-449D-B31C-097BBDD1F221}" type="presParOf" srcId="{9F50E8B8-7BD4-489A-B3E5-3085B3C971F2}" destId="{28E1EC42-D0F8-4A6F-A0E5-BB2CDDD7EE8C}" srcOrd="1" destOrd="0" presId="urn:microsoft.com/office/officeart/2008/layout/HorizontalMultiLevelHierarchy"/>
    <dgm:cxn modelId="{687B5BA2-C56D-46B6-B7FC-380EAB7B655D}" type="presParOf" srcId="{57CB922E-F1CA-4206-986A-FF9F2DE7A31A}" destId="{F9AD31EF-6460-47AE-BEF0-48B2F36B1B76}" srcOrd="2" destOrd="0" presId="urn:microsoft.com/office/officeart/2008/layout/HorizontalMultiLevelHierarchy"/>
    <dgm:cxn modelId="{682BD976-9FE6-4A22-9E8C-931DC716BBA6}" type="presParOf" srcId="{F9AD31EF-6460-47AE-BEF0-48B2F36B1B76}" destId="{561848E8-2689-4ED2-8F99-804FD7A06FAD}" srcOrd="0" destOrd="0" presId="urn:microsoft.com/office/officeart/2008/layout/HorizontalMultiLevelHierarchy"/>
    <dgm:cxn modelId="{AE23236B-8F8D-499D-BDF6-1E1F4E34F4E5}" type="presParOf" srcId="{57CB922E-F1CA-4206-986A-FF9F2DE7A31A}" destId="{7247CD63-7A9A-4650-B84C-313F8BAA8096}" srcOrd="3" destOrd="0" presId="urn:microsoft.com/office/officeart/2008/layout/HorizontalMultiLevelHierarchy"/>
    <dgm:cxn modelId="{131F58F2-9B1D-4224-BF18-C4F1F2A98AB2}" type="presParOf" srcId="{7247CD63-7A9A-4650-B84C-313F8BAA8096}" destId="{619A07BF-3A3F-443A-AB01-32BC2C2EBAAD}" srcOrd="0" destOrd="0" presId="urn:microsoft.com/office/officeart/2008/layout/HorizontalMultiLevelHierarchy"/>
    <dgm:cxn modelId="{A204D9C1-CB1A-420B-B6D7-8ECF10414444}" type="presParOf" srcId="{7247CD63-7A9A-4650-B84C-313F8BAA8096}" destId="{A9150EC9-C8AD-4670-888D-1AA473E4EDFE}" srcOrd="1" destOrd="0" presId="urn:microsoft.com/office/officeart/2008/layout/HorizontalMultiLevelHierarchy"/>
    <dgm:cxn modelId="{E2225E8F-A257-4A9D-94D4-A958A9F43CB4}" type="presParOf" srcId="{57CB922E-F1CA-4206-986A-FF9F2DE7A31A}" destId="{7302FA51-8CB5-4BA8-8719-4D2298FF4BC1}" srcOrd="4" destOrd="0" presId="urn:microsoft.com/office/officeart/2008/layout/HorizontalMultiLevelHierarchy"/>
    <dgm:cxn modelId="{588CC830-7E22-4C7E-8BCF-5601BB1E28F3}" type="presParOf" srcId="{7302FA51-8CB5-4BA8-8719-4D2298FF4BC1}" destId="{9087327F-FA52-416A-BE30-7F75EBAC90B2}" srcOrd="0" destOrd="0" presId="urn:microsoft.com/office/officeart/2008/layout/HorizontalMultiLevelHierarchy"/>
    <dgm:cxn modelId="{35B95EEE-9405-403B-9759-7CA8F4A63179}" type="presParOf" srcId="{57CB922E-F1CA-4206-986A-FF9F2DE7A31A}" destId="{369069FD-F93D-4E2C-9718-51D4D37485A7}" srcOrd="5" destOrd="0" presId="urn:microsoft.com/office/officeart/2008/layout/HorizontalMultiLevelHierarchy"/>
    <dgm:cxn modelId="{0728F743-C54B-4BE9-9B6A-C3485C2BEC40}" type="presParOf" srcId="{369069FD-F93D-4E2C-9718-51D4D37485A7}" destId="{D24AB6C5-8D93-42BF-8F1D-BBEFA926378D}" srcOrd="0" destOrd="0" presId="urn:microsoft.com/office/officeart/2008/layout/HorizontalMultiLevelHierarchy"/>
    <dgm:cxn modelId="{D12FE393-0A15-4A3C-BAB4-27F66B3170DA}" type="presParOf" srcId="{369069FD-F93D-4E2C-9718-51D4D37485A7}" destId="{1A13CB7C-BABA-4755-9FAC-065295FE1DCC}" srcOrd="1" destOrd="0" presId="urn:microsoft.com/office/officeart/2008/layout/HorizontalMultiLevelHierarchy"/>
    <dgm:cxn modelId="{BCB828FF-EDB3-4136-B429-C8907F1F9C7D}" type="presParOf" srcId="{57CB922E-F1CA-4206-986A-FF9F2DE7A31A}" destId="{0B2C7A89-101E-4A82-928F-AE3DD326733D}" srcOrd="6" destOrd="0" presId="urn:microsoft.com/office/officeart/2008/layout/HorizontalMultiLevelHierarchy"/>
    <dgm:cxn modelId="{1CCF20B2-82D8-4448-A8BB-B8985AA67A54}" type="presParOf" srcId="{0B2C7A89-101E-4A82-928F-AE3DD326733D}" destId="{DACCCB11-C4DD-49AE-8967-86F8D4ABFFE6}" srcOrd="0" destOrd="0" presId="urn:microsoft.com/office/officeart/2008/layout/HorizontalMultiLevelHierarchy"/>
    <dgm:cxn modelId="{17178829-F2AC-4255-86CB-6F900576E659}" type="presParOf" srcId="{57CB922E-F1CA-4206-986A-FF9F2DE7A31A}" destId="{98825C10-65AE-4031-811F-368ACA20B9B6}" srcOrd="7" destOrd="0" presId="urn:microsoft.com/office/officeart/2008/layout/HorizontalMultiLevelHierarchy"/>
    <dgm:cxn modelId="{9878994A-7916-4722-9209-1251CFF09F88}" type="presParOf" srcId="{98825C10-65AE-4031-811F-368ACA20B9B6}" destId="{9B9D7769-4340-4B4C-9F4D-8FB4BF188626}" srcOrd="0" destOrd="0" presId="urn:microsoft.com/office/officeart/2008/layout/HorizontalMultiLevelHierarchy"/>
    <dgm:cxn modelId="{65EADC10-4B12-4D35-85F5-3587751B6C71}" type="presParOf" srcId="{98825C10-65AE-4031-811F-368ACA20B9B6}" destId="{A82A6C0C-E385-40DC-9A13-612E50D0DB6C}"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F954334-8F2C-462D-95BE-F13DF3420528}" type="doc">
      <dgm:prSet loTypeId="urn:microsoft.com/office/officeart/2008/layout/HorizontalMultiLevelHierarchy" loCatId="hierarchy" qsTypeId="urn:microsoft.com/office/officeart/2005/8/quickstyle/simple1" qsCatId="simple" csTypeId="urn:microsoft.com/office/officeart/2005/8/colors/colorful4" csCatId="colorful" phldr="1"/>
      <dgm:spPr/>
      <dgm:t>
        <a:bodyPr/>
        <a:lstStyle/>
        <a:p>
          <a:endParaRPr lang="en-US"/>
        </a:p>
      </dgm:t>
    </dgm:pt>
    <dgm:pt modelId="{DB86B64D-BF10-42D9-A642-229F11CD0105}">
      <dgm:prSet phldrT="[Text]" custT="1"/>
      <dgm:spPr/>
      <dgm:t>
        <a:bodyPr/>
        <a:lstStyle/>
        <a:p>
          <a:r>
            <a:rPr lang="en-US" sz="2800" dirty="0" smtClean="0"/>
            <a:t>Part Programming Format</a:t>
          </a:r>
          <a:endParaRPr lang="en-US" sz="2800" dirty="0"/>
        </a:p>
      </dgm:t>
    </dgm:pt>
    <dgm:pt modelId="{91F29257-D833-4701-927E-A0B3CEAD1E32}" type="parTrans" cxnId="{226E1B38-C15E-4A3F-AC64-2D259F177D58}">
      <dgm:prSet/>
      <dgm:spPr/>
      <dgm:t>
        <a:bodyPr/>
        <a:lstStyle/>
        <a:p>
          <a:endParaRPr lang="en-US"/>
        </a:p>
      </dgm:t>
    </dgm:pt>
    <dgm:pt modelId="{53E826D5-2951-4B1A-AE37-AF77D4004D8F}" type="sibTrans" cxnId="{226E1B38-C15E-4A3F-AC64-2D259F177D58}">
      <dgm:prSet/>
      <dgm:spPr/>
      <dgm:t>
        <a:bodyPr/>
        <a:lstStyle/>
        <a:p>
          <a:endParaRPr lang="en-US"/>
        </a:p>
      </dgm:t>
    </dgm:pt>
    <dgm:pt modelId="{A78EBA16-6D8F-498B-B414-DE8C09CD1690}">
      <dgm:prSet phldrT="[Text]"/>
      <dgm:spPr/>
      <dgm:t>
        <a:bodyPr/>
        <a:lstStyle/>
        <a:p>
          <a:r>
            <a:rPr lang="en-US" dirty="0" smtClean="0"/>
            <a:t>Tab sequential format (NC only)</a:t>
          </a:r>
          <a:endParaRPr lang="en-US" dirty="0"/>
        </a:p>
      </dgm:t>
    </dgm:pt>
    <dgm:pt modelId="{B6F508AA-B40A-4403-B4DA-32F1FB815526}" type="parTrans" cxnId="{AC2DF152-B1EF-4C65-8595-EE0407BA2775}">
      <dgm:prSet/>
      <dgm:spPr/>
      <dgm:t>
        <a:bodyPr/>
        <a:lstStyle/>
        <a:p>
          <a:endParaRPr lang="en-US"/>
        </a:p>
      </dgm:t>
    </dgm:pt>
    <dgm:pt modelId="{BFF869B5-0E56-4AA0-86B1-F0C67AD91B85}" type="sibTrans" cxnId="{AC2DF152-B1EF-4C65-8595-EE0407BA2775}">
      <dgm:prSet/>
      <dgm:spPr/>
      <dgm:t>
        <a:bodyPr/>
        <a:lstStyle/>
        <a:p>
          <a:endParaRPr lang="en-US"/>
        </a:p>
      </dgm:t>
    </dgm:pt>
    <dgm:pt modelId="{09D2A99A-AE48-4A10-BE97-2616F91A1B74}">
      <dgm:prSet phldrT="[Text]"/>
      <dgm:spPr/>
      <dgm:t>
        <a:bodyPr/>
        <a:lstStyle/>
        <a:p>
          <a:r>
            <a:rPr lang="en-US" dirty="0" smtClean="0"/>
            <a:t>Fixed Format (NC only)</a:t>
          </a:r>
          <a:endParaRPr lang="en-US" dirty="0"/>
        </a:p>
      </dgm:t>
    </dgm:pt>
    <dgm:pt modelId="{2C687600-FD26-4007-BEA0-E991169616C8}" type="parTrans" cxnId="{AC0679A2-DF95-4625-84C4-FE2CB59CDDF2}">
      <dgm:prSet/>
      <dgm:spPr/>
      <dgm:t>
        <a:bodyPr/>
        <a:lstStyle/>
        <a:p>
          <a:endParaRPr lang="en-US"/>
        </a:p>
      </dgm:t>
    </dgm:pt>
    <dgm:pt modelId="{F2A151B9-A8B6-4A42-BAA3-134A62736E12}" type="sibTrans" cxnId="{AC0679A2-DF95-4625-84C4-FE2CB59CDDF2}">
      <dgm:prSet/>
      <dgm:spPr/>
      <dgm:t>
        <a:bodyPr/>
        <a:lstStyle/>
        <a:p>
          <a:endParaRPr lang="en-US"/>
        </a:p>
      </dgm:t>
    </dgm:pt>
    <dgm:pt modelId="{D5A5CDD3-760C-4F48-BEEF-183D6DD4F810}">
      <dgm:prSet phldrT="[Text]"/>
      <dgm:spPr/>
      <dgm:t>
        <a:bodyPr/>
        <a:lstStyle/>
        <a:p>
          <a:r>
            <a:rPr lang="en-US" dirty="0" smtClean="0"/>
            <a:t>Word address format (NC &amp; CNC)</a:t>
          </a:r>
          <a:endParaRPr lang="en-US" dirty="0"/>
        </a:p>
      </dgm:t>
    </dgm:pt>
    <dgm:pt modelId="{B099E7BC-0AD7-4E6E-B5DF-17D292731029}" type="parTrans" cxnId="{46C3BE37-0321-4637-866B-3F3D0186FD76}">
      <dgm:prSet/>
      <dgm:spPr/>
      <dgm:t>
        <a:bodyPr/>
        <a:lstStyle/>
        <a:p>
          <a:endParaRPr lang="en-US"/>
        </a:p>
      </dgm:t>
    </dgm:pt>
    <dgm:pt modelId="{E10445E5-51D5-439D-8F64-1DC9A70013F8}" type="sibTrans" cxnId="{46C3BE37-0321-4637-866B-3F3D0186FD76}">
      <dgm:prSet/>
      <dgm:spPr/>
      <dgm:t>
        <a:bodyPr/>
        <a:lstStyle/>
        <a:p>
          <a:endParaRPr lang="en-US"/>
        </a:p>
      </dgm:t>
    </dgm:pt>
    <dgm:pt modelId="{6AB60225-CD61-4F0C-99E1-51740578AF3E}">
      <dgm:prSet/>
      <dgm:spPr/>
      <dgm:t>
        <a:bodyPr/>
        <a:lstStyle/>
        <a:p>
          <a:r>
            <a:rPr lang="en-US" dirty="0" smtClean="0"/>
            <a:t>Compatible format (NC &amp; CNC)</a:t>
          </a:r>
          <a:endParaRPr lang="en-US" dirty="0"/>
        </a:p>
      </dgm:t>
    </dgm:pt>
    <dgm:pt modelId="{8735CD2D-E9B5-446E-A505-EFB8071E2EDF}" type="parTrans" cxnId="{D25F39B8-3C0F-4447-A40F-B5E7A1B2A3F7}">
      <dgm:prSet/>
      <dgm:spPr/>
      <dgm:t>
        <a:bodyPr/>
        <a:lstStyle/>
        <a:p>
          <a:endParaRPr lang="en-US"/>
        </a:p>
      </dgm:t>
    </dgm:pt>
    <dgm:pt modelId="{14A4C611-41D5-4E10-AAC9-07D36EA632EF}" type="sibTrans" cxnId="{D25F39B8-3C0F-4447-A40F-B5E7A1B2A3F7}">
      <dgm:prSet/>
      <dgm:spPr/>
      <dgm:t>
        <a:bodyPr/>
        <a:lstStyle/>
        <a:p>
          <a:endParaRPr lang="en-US"/>
        </a:p>
      </dgm:t>
    </dgm:pt>
    <dgm:pt modelId="{8F81CDB0-97BF-4693-9E4D-9FF74AB28077}" type="pres">
      <dgm:prSet presAssocID="{3F954334-8F2C-462D-95BE-F13DF3420528}" presName="Name0" presStyleCnt="0">
        <dgm:presLayoutVars>
          <dgm:chPref val="1"/>
          <dgm:dir/>
          <dgm:animOne val="branch"/>
          <dgm:animLvl val="lvl"/>
          <dgm:resizeHandles val="exact"/>
        </dgm:presLayoutVars>
      </dgm:prSet>
      <dgm:spPr/>
      <dgm:t>
        <a:bodyPr/>
        <a:lstStyle/>
        <a:p>
          <a:endParaRPr lang="en-US"/>
        </a:p>
      </dgm:t>
    </dgm:pt>
    <dgm:pt modelId="{195E3D73-B156-4CA0-821D-8726D18AD893}" type="pres">
      <dgm:prSet presAssocID="{DB86B64D-BF10-42D9-A642-229F11CD0105}" presName="root1" presStyleCnt="0"/>
      <dgm:spPr/>
    </dgm:pt>
    <dgm:pt modelId="{94CE6C9F-A48D-41A5-B026-EC238FAF8427}" type="pres">
      <dgm:prSet presAssocID="{DB86B64D-BF10-42D9-A642-229F11CD0105}" presName="LevelOneTextNode" presStyleLbl="node0" presStyleIdx="0" presStyleCnt="1" custScaleX="59204" custScaleY="72581" custLinFactX="-100000" custLinFactNeighborX="-147686" custLinFactNeighborY="-4234">
        <dgm:presLayoutVars>
          <dgm:chPref val="3"/>
        </dgm:presLayoutVars>
      </dgm:prSet>
      <dgm:spPr/>
      <dgm:t>
        <a:bodyPr/>
        <a:lstStyle/>
        <a:p>
          <a:endParaRPr lang="en-US"/>
        </a:p>
      </dgm:t>
    </dgm:pt>
    <dgm:pt modelId="{57CB922E-F1CA-4206-986A-FF9F2DE7A31A}" type="pres">
      <dgm:prSet presAssocID="{DB86B64D-BF10-42D9-A642-229F11CD0105}" presName="level2hierChild" presStyleCnt="0"/>
      <dgm:spPr/>
    </dgm:pt>
    <dgm:pt modelId="{8A47481E-8C16-4EE6-B5EF-007A0BBCD945}" type="pres">
      <dgm:prSet presAssocID="{B6F508AA-B40A-4403-B4DA-32F1FB815526}" presName="conn2-1" presStyleLbl="parChTrans1D2" presStyleIdx="0" presStyleCnt="4"/>
      <dgm:spPr/>
      <dgm:t>
        <a:bodyPr/>
        <a:lstStyle/>
        <a:p>
          <a:endParaRPr lang="en-US"/>
        </a:p>
      </dgm:t>
    </dgm:pt>
    <dgm:pt modelId="{3AEA5CEB-8C67-4DC2-B9F0-ABBE4B79DFF1}" type="pres">
      <dgm:prSet presAssocID="{B6F508AA-B40A-4403-B4DA-32F1FB815526}" presName="connTx" presStyleLbl="parChTrans1D2" presStyleIdx="0" presStyleCnt="4"/>
      <dgm:spPr/>
      <dgm:t>
        <a:bodyPr/>
        <a:lstStyle/>
        <a:p>
          <a:endParaRPr lang="en-US"/>
        </a:p>
      </dgm:t>
    </dgm:pt>
    <dgm:pt modelId="{9F50E8B8-7BD4-489A-B3E5-3085B3C971F2}" type="pres">
      <dgm:prSet presAssocID="{A78EBA16-6D8F-498B-B414-DE8C09CD1690}" presName="root2" presStyleCnt="0"/>
      <dgm:spPr/>
    </dgm:pt>
    <dgm:pt modelId="{8793133C-8B5F-450F-817B-36A2CDFB38B0}" type="pres">
      <dgm:prSet presAssocID="{A78EBA16-6D8F-498B-B414-DE8C09CD1690}" presName="LevelTwoTextNode" presStyleLbl="node2" presStyleIdx="0" presStyleCnt="4" custScaleX="80546" custScaleY="62182" custLinFactNeighborX="-80083" custLinFactNeighborY="-89134">
        <dgm:presLayoutVars>
          <dgm:chPref val="3"/>
        </dgm:presLayoutVars>
      </dgm:prSet>
      <dgm:spPr/>
      <dgm:t>
        <a:bodyPr/>
        <a:lstStyle/>
        <a:p>
          <a:endParaRPr lang="en-US"/>
        </a:p>
      </dgm:t>
    </dgm:pt>
    <dgm:pt modelId="{28E1EC42-D0F8-4A6F-A0E5-BB2CDDD7EE8C}" type="pres">
      <dgm:prSet presAssocID="{A78EBA16-6D8F-498B-B414-DE8C09CD1690}" presName="level3hierChild" presStyleCnt="0"/>
      <dgm:spPr/>
    </dgm:pt>
    <dgm:pt modelId="{F9AD31EF-6460-47AE-BEF0-48B2F36B1B76}" type="pres">
      <dgm:prSet presAssocID="{2C687600-FD26-4007-BEA0-E991169616C8}" presName="conn2-1" presStyleLbl="parChTrans1D2" presStyleIdx="1" presStyleCnt="4"/>
      <dgm:spPr/>
      <dgm:t>
        <a:bodyPr/>
        <a:lstStyle/>
        <a:p>
          <a:endParaRPr lang="en-US"/>
        </a:p>
      </dgm:t>
    </dgm:pt>
    <dgm:pt modelId="{561848E8-2689-4ED2-8F99-804FD7A06FAD}" type="pres">
      <dgm:prSet presAssocID="{2C687600-FD26-4007-BEA0-E991169616C8}" presName="connTx" presStyleLbl="parChTrans1D2" presStyleIdx="1" presStyleCnt="4"/>
      <dgm:spPr/>
      <dgm:t>
        <a:bodyPr/>
        <a:lstStyle/>
        <a:p>
          <a:endParaRPr lang="en-US"/>
        </a:p>
      </dgm:t>
    </dgm:pt>
    <dgm:pt modelId="{7247CD63-7A9A-4650-B84C-313F8BAA8096}" type="pres">
      <dgm:prSet presAssocID="{09D2A99A-AE48-4A10-BE97-2616F91A1B74}" presName="root2" presStyleCnt="0"/>
      <dgm:spPr/>
    </dgm:pt>
    <dgm:pt modelId="{619A07BF-3A3F-443A-AB01-32BC2C2EBAAD}" type="pres">
      <dgm:prSet presAssocID="{09D2A99A-AE48-4A10-BE97-2616F91A1B74}" presName="LevelTwoTextNode" presStyleLbl="node2" presStyleIdx="1" presStyleCnt="4" custScaleX="80546" custScaleY="62182" custLinFactNeighborX="-80083" custLinFactNeighborY="-36112">
        <dgm:presLayoutVars>
          <dgm:chPref val="3"/>
        </dgm:presLayoutVars>
      </dgm:prSet>
      <dgm:spPr/>
      <dgm:t>
        <a:bodyPr/>
        <a:lstStyle/>
        <a:p>
          <a:endParaRPr lang="en-US"/>
        </a:p>
      </dgm:t>
    </dgm:pt>
    <dgm:pt modelId="{A9150EC9-C8AD-4670-888D-1AA473E4EDFE}" type="pres">
      <dgm:prSet presAssocID="{09D2A99A-AE48-4A10-BE97-2616F91A1B74}" presName="level3hierChild" presStyleCnt="0"/>
      <dgm:spPr/>
    </dgm:pt>
    <dgm:pt modelId="{7302FA51-8CB5-4BA8-8719-4D2298FF4BC1}" type="pres">
      <dgm:prSet presAssocID="{B099E7BC-0AD7-4E6E-B5DF-17D292731029}" presName="conn2-1" presStyleLbl="parChTrans1D2" presStyleIdx="2" presStyleCnt="4"/>
      <dgm:spPr/>
      <dgm:t>
        <a:bodyPr/>
        <a:lstStyle/>
        <a:p>
          <a:endParaRPr lang="en-US"/>
        </a:p>
      </dgm:t>
    </dgm:pt>
    <dgm:pt modelId="{9087327F-FA52-416A-BE30-7F75EBAC90B2}" type="pres">
      <dgm:prSet presAssocID="{B099E7BC-0AD7-4E6E-B5DF-17D292731029}" presName="connTx" presStyleLbl="parChTrans1D2" presStyleIdx="2" presStyleCnt="4"/>
      <dgm:spPr/>
      <dgm:t>
        <a:bodyPr/>
        <a:lstStyle/>
        <a:p>
          <a:endParaRPr lang="en-US"/>
        </a:p>
      </dgm:t>
    </dgm:pt>
    <dgm:pt modelId="{369069FD-F93D-4E2C-9718-51D4D37485A7}" type="pres">
      <dgm:prSet presAssocID="{D5A5CDD3-760C-4F48-BEEF-183D6DD4F810}" presName="root2" presStyleCnt="0"/>
      <dgm:spPr/>
    </dgm:pt>
    <dgm:pt modelId="{D24AB6C5-8D93-42BF-8F1D-BBEFA926378D}" type="pres">
      <dgm:prSet presAssocID="{D5A5CDD3-760C-4F48-BEEF-183D6DD4F810}" presName="LevelTwoTextNode" presStyleLbl="node2" presStyleIdx="2" presStyleCnt="4" custScaleX="80546" custScaleY="62182" custLinFactNeighborX="-80083" custLinFactNeighborY="23345">
        <dgm:presLayoutVars>
          <dgm:chPref val="3"/>
        </dgm:presLayoutVars>
      </dgm:prSet>
      <dgm:spPr/>
      <dgm:t>
        <a:bodyPr/>
        <a:lstStyle/>
        <a:p>
          <a:endParaRPr lang="en-US"/>
        </a:p>
      </dgm:t>
    </dgm:pt>
    <dgm:pt modelId="{1A13CB7C-BABA-4755-9FAC-065295FE1DCC}" type="pres">
      <dgm:prSet presAssocID="{D5A5CDD3-760C-4F48-BEEF-183D6DD4F810}" presName="level3hierChild" presStyleCnt="0"/>
      <dgm:spPr/>
    </dgm:pt>
    <dgm:pt modelId="{0B2C7A89-101E-4A82-928F-AE3DD326733D}" type="pres">
      <dgm:prSet presAssocID="{8735CD2D-E9B5-446E-A505-EFB8071E2EDF}" presName="conn2-1" presStyleLbl="parChTrans1D2" presStyleIdx="3" presStyleCnt="4"/>
      <dgm:spPr/>
      <dgm:t>
        <a:bodyPr/>
        <a:lstStyle/>
        <a:p>
          <a:endParaRPr lang="en-US"/>
        </a:p>
      </dgm:t>
    </dgm:pt>
    <dgm:pt modelId="{DACCCB11-C4DD-49AE-8967-86F8D4ABFFE6}" type="pres">
      <dgm:prSet presAssocID="{8735CD2D-E9B5-446E-A505-EFB8071E2EDF}" presName="connTx" presStyleLbl="parChTrans1D2" presStyleIdx="3" presStyleCnt="4"/>
      <dgm:spPr/>
      <dgm:t>
        <a:bodyPr/>
        <a:lstStyle/>
        <a:p>
          <a:endParaRPr lang="en-US"/>
        </a:p>
      </dgm:t>
    </dgm:pt>
    <dgm:pt modelId="{98825C10-65AE-4031-811F-368ACA20B9B6}" type="pres">
      <dgm:prSet presAssocID="{6AB60225-CD61-4F0C-99E1-51740578AF3E}" presName="root2" presStyleCnt="0"/>
      <dgm:spPr/>
    </dgm:pt>
    <dgm:pt modelId="{9B9D7769-4340-4B4C-9F4D-8FB4BF188626}" type="pres">
      <dgm:prSet presAssocID="{6AB60225-CD61-4F0C-99E1-51740578AF3E}" presName="LevelTwoTextNode" presStyleLbl="node2" presStyleIdx="3" presStyleCnt="4" custScaleX="80546" custScaleY="62182" custLinFactNeighborX="-80083" custLinFactNeighborY="82729">
        <dgm:presLayoutVars>
          <dgm:chPref val="3"/>
        </dgm:presLayoutVars>
      </dgm:prSet>
      <dgm:spPr/>
      <dgm:t>
        <a:bodyPr/>
        <a:lstStyle/>
        <a:p>
          <a:endParaRPr lang="en-US"/>
        </a:p>
      </dgm:t>
    </dgm:pt>
    <dgm:pt modelId="{A82A6C0C-E385-40DC-9A13-612E50D0DB6C}" type="pres">
      <dgm:prSet presAssocID="{6AB60225-CD61-4F0C-99E1-51740578AF3E}" presName="level3hierChild" presStyleCnt="0"/>
      <dgm:spPr/>
    </dgm:pt>
  </dgm:ptLst>
  <dgm:cxnLst>
    <dgm:cxn modelId="{67660DE9-D1CD-4F9B-B72D-F38A26B7D48B}" type="presOf" srcId="{3F954334-8F2C-462D-95BE-F13DF3420528}" destId="{8F81CDB0-97BF-4693-9E4D-9FF74AB28077}" srcOrd="0" destOrd="0" presId="urn:microsoft.com/office/officeart/2008/layout/HorizontalMultiLevelHierarchy"/>
    <dgm:cxn modelId="{8E9B7E56-E4FF-4525-A9BA-F05E04BAA086}" type="presOf" srcId="{B099E7BC-0AD7-4E6E-B5DF-17D292731029}" destId="{9087327F-FA52-416A-BE30-7F75EBAC90B2}" srcOrd="1" destOrd="0" presId="urn:microsoft.com/office/officeart/2008/layout/HorizontalMultiLevelHierarchy"/>
    <dgm:cxn modelId="{14FA136C-ECFD-412F-AC27-770135B1C8A9}" type="presOf" srcId="{2C687600-FD26-4007-BEA0-E991169616C8}" destId="{F9AD31EF-6460-47AE-BEF0-48B2F36B1B76}" srcOrd="0" destOrd="0" presId="urn:microsoft.com/office/officeart/2008/layout/HorizontalMultiLevelHierarchy"/>
    <dgm:cxn modelId="{AAE5E0D4-A0F3-4AD0-BC5D-7892277A326F}" type="presOf" srcId="{A78EBA16-6D8F-498B-B414-DE8C09CD1690}" destId="{8793133C-8B5F-450F-817B-36A2CDFB38B0}" srcOrd="0" destOrd="0" presId="urn:microsoft.com/office/officeart/2008/layout/HorizontalMultiLevelHierarchy"/>
    <dgm:cxn modelId="{CA0F7B5D-FDC5-48A5-A393-3F0316F17DBB}" type="presOf" srcId="{B6F508AA-B40A-4403-B4DA-32F1FB815526}" destId="{3AEA5CEB-8C67-4DC2-B9F0-ABBE4B79DFF1}" srcOrd="1" destOrd="0" presId="urn:microsoft.com/office/officeart/2008/layout/HorizontalMultiLevelHierarchy"/>
    <dgm:cxn modelId="{202E0053-C20F-4CE6-A313-78942C77605C}" type="presOf" srcId="{B099E7BC-0AD7-4E6E-B5DF-17D292731029}" destId="{7302FA51-8CB5-4BA8-8719-4D2298FF4BC1}" srcOrd="0" destOrd="0" presId="urn:microsoft.com/office/officeart/2008/layout/HorizontalMultiLevelHierarchy"/>
    <dgm:cxn modelId="{E7B0898E-F7A0-4232-9BBE-C87CA86DBAB2}" type="presOf" srcId="{B6F508AA-B40A-4403-B4DA-32F1FB815526}" destId="{8A47481E-8C16-4EE6-B5EF-007A0BBCD945}" srcOrd="0" destOrd="0" presId="urn:microsoft.com/office/officeart/2008/layout/HorizontalMultiLevelHierarchy"/>
    <dgm:cxn modelId="{0CD22449-E9C6-4D49-B50A-8F8235C2739F}" type="presOf" srcId="{8735CD2D-E9B5-446E-A505-EFB8071E2EDF}" destId="{DACCCB11-C4DD-49AE-8967-86F8D4ABFFE6}" srcOrd="1" destOrd="0" presId="urn:microsoft.com/office/officeart/2008/layout/HorizontalMultiLevelHierarchy"/>
    <dgm:cxn modelId="{EA3A6911-6832-41F8-97B4-E6A81EACD1B3}" type="presOf" srcId="{D5A5CDD3-760C-4F48-BEEF-183D6DD4F810}" destId="{D24AB6C5-8D93-42BF-8F1D-BBEFA926378D}" srcOrd="0" destOrd="0" presId="urn:microsoft.com/office/officeart/2008/layout/HorizontalMultiLevelHierarchy"/>
    <dgm:cxn modelId="{D25F39B8-3C0F-4447-A40F-B5E7A1B2A3F7}" srcId="{DB86B64D-BF10-42D9-A642-229F11CD0105}" destId="{6AB60225-CD61-4F0C-99E1-51740578AF3E}" srcOrd="3" destOrd="0" parTransId="{8735CD2D-E9B5-446E-A505-EFB8071E2EDF}" sibTransId="{14A4C611-41D5-4E10-AAC9-07D36EA632EF}"/>
    <dgm:cxn modelId="{4A10A6C3-E403-4192-BF06-8CB05BA4D9D8}" type="presOf" srcId="{2C687600-FD26-4007-BEA0-E991169616C8}" destId="{561848E8-2689-4ED2-8F99-804FD7A06FAD}" srcOrd="1" destOrd="0" presId="urn:microsoft.com/office/officeart/2008/layout/HorizontalMultiLevelHierarchy"/>
    <dgm:cxn modelId="{36098C8D-66A4-46B1-8593-4DC139BF7D5E}" type="presOf" srcId="{8735CD2D-E9B5-446E-A505-EFB8071E2EDF}" destId="{0B2C7A89-101E-4A82-928F-AE3DD326733D}" srcOrd="0" destOrd="0" presId="urn:microsoft.com/office/officeart/2008/layout/HorizontalMultiLevelHierarchy"/>
    <dgm:cxn modelId="{46C3BE37-0321-4637-866B-3F3D0186FD76}" srcId="{DB86B64D-BF10-42D9-A642-229F11CD0105}" destId="{D5A5CDD3-760C-4F48-BEEF-183D6DD4F810}" srcOrd="2" destOrd="0" parTransId="{B099E7BC-0AD7-4E6E-B5DF-17D292731029}" sibTransId="{E10445E5-51D5-439D-8F64-1DC9A70013F8}"/>
    <dgm:cxn modelId="{6A04D0F6-9B7F-429A-AC69-2CECCE637205}" type="presOf" srcId="{6AB60225-CD61-4F0C-99E1-51740578AF3E}" destId="{9B9D7769-4340-4B4C-9F4D-8FB4BF188626}" srcOrd="0" destOrd="0" presId="urn:microsoft.com/office/officeart/2008/layout/HorizontalMultiLevelHierarchy"/>
    <dgm:cxn modelId="{AC0679A2-DF95-4625-84C4-FE2CB59CDDF2}" srcId="{DB86B64D-BF10-42D9-A642-229F11CD0105}" destId="{09D2A99A-AE48-4A10-BE97-2616F91A1B74}" srcOrd="1" destOrd="0" parTransId="{2C687600-FD26-4007-BEA0-E991169616C8}" sibTransId="{F2A151B9-A8B6-4A42-BAA3-134A62736E12}"/>
    <dgm:cxn modelId="{29E77567-83C1-4CA7-9E0D-FEFA111D82A8}" type="presOf" srcId="{09D2A99A-AE48-4A10-BE97-2616F91A1B74}" destId="{619A07BF-3A3F-443A-AB01-32BC2C2EBAAD}" srcOrd="0" destOrd="0" presId="urn:microsoft.com/office/officeart/2008/layout/HorizontalMultiLevelHierarchy"/>
    <dgm:cxn modelId="{B7FCE2AB-D1D9-4E7D-B98C-124EA071563F}" type="presOf" srcId="{DB86B64D-BF10-42D9-A642-229F11CD0105}" destId="{94CE6C9F-A48D-41A5-B026-EC238FAF8427}" srcOrd="0" destOrd="0" presId="urn:microsoft.com/office/officeart/2008/layout/HorizontalMultiLevelHierarchy"/>
    <dgm:cxn modelId="{AC2DF152-B1EF-4C65-8595-EE0407BA2775}" srcId="{DB86B64D-BF10-42D9-A642-229F11CD0105}" destId="{A78EBA16-6D8F-498B-B414-DE8C09CD1690}" srcOrd="0" destOrd="0" parTransId="{B6F508AA-B40A-4403-B4DA-32F1FB815526}" sibTransId="{BFF869B5-0E56-4AA0-86B1-F0C67AD91B85}"/>
    <dgm:cxn modelId="{226E1B38-C15E-4A3F-AC64-2D259F177D58}" srcId="{3F954334-8F2C-462D-95BE-F13DF3420528}" destId="{DB86B64D-BF10-42D9-A642-229F11CD0105}" srcOrd="0" destOrd="0" parTransId="{91F29257-D833-4701-927E-A0B3CEAD1E32}" sibTransId="{53E826D5-2951-4B1A-AE37-AF77D4004D8F}"/>
    <dgm:cxn modelId="{73354BD4-FF87-4CCB-8D21-5044368DB311}" type="presParOf" srcId="{8F81CDB0-97BF-4693-9E4D-9FF74AB28077}" destId="{195E3D73-B156-4CA0-821D-8726D18AD893}" srcOrd="0" destOrd="0" presId="urn:microsoft.com/office/officeart/2008/layout/HorizontalMultiLevelHierarchy"/>
    <dgm:cxn modelId="{BEF92D54-7CD7-4FFF-9B4E-746DE9376381}" type="presParOf" srcId="{195E3D73-B156-4CA0-821D-8726D18AD893}" destId="{94CE6C9F-A48D-41A5-B026-EC238FAF8427}" srcOrd="0" destOrd="0" presId="urn:microsoft.com/office/officeart/2008/layout/HorizontalMultiLevelHierarchy"/>
    <dgm:cxn modelId="{3CCD9B86-EF16-4316-B956-C595F8D5E9F9}" type="presParOf" srcId="{195E3D73-B156-4CA0-821D-8726D18AD893}" destId="{57CB922E-F1CA-4206-986A-FF9F2DE7A31A}" srcOrd="1" destOrd="0" presId="urn:microsoft.com/office/officeart/2008/layout/HorizontalMultiLevelHierarchy"/>
    <dgm:cxn modelId="{0D750B7A-7F7D-4918-B2F1-53EF8E3156EF}" type="presParOf" srcId="{57CB922E-F1CA-4206-986A-FF9F2DE7A31A}" destId="{8A47481E-8C16-4EE6-B5EF-007A0BBCD945}" srcOrd="0" destOrd="0" presId="urn:microsoft.com/office/officeart/2008/layout/HorizontalMultiLevelHierarchy"/>
    <dgm:cxn modelId="{A6279ECC-F20A-4A9C-BDA6-7A1C4C310CA1}" type="presParOf" srcId="{8A47481E-8C16-4EE6-B5EF-007A0BBCD945}" destId="{3AEA5CEB-8C67-4DC2-B9F0-ABBE4B79DFF1}" srcOrd="0" destOrd="0" presId="urn:microsoft.com/office/officeart/2008/layout/HorizontalMultiLevelHierarchy"/>
    <dgm:cxn modelId="{2C81B36D-4CF2-4BCC-AC49-FDF0D52C5098}" type="presParOf" srcId="{57CB922E-F1CA-4206-986A-FF9F2DE7A31A}" destId="{9F50E8B8-7BD4-489A-B3E5-3085B3C971F2}" srcOrd="1" destOrd="0" presId="urn:microsoft.com/office/officeart/2008/layout/HorizontalMultiLevelHierarchy"/>
    <dgm:cxn modelId="{8067B22B-2CD6-41AD-A357-E55703776084}" type="presParOf" srcId="{9F50E8B8-7BD4-489A-B3E5-3085B3C971F2}" destId="{8793133C-8B5F-450F-817B-36A2CDFB38B0}" srcOrd="0" destOrd="0" presId="urn:microsoft.com/office/officeart/2008/layout/HorizontalMultiLevelHierarchy"/>
    <dgm:cxn modelId="{87C1A0B4-9564-449D-B31C-097BBDD1F221}" type="presParOf" srcId="{9F50E8B8-7BD4-489A-B3E5-3085B3C971F2}" destId="{28E1EC42-D0F8-4A6F-A0E5-BB2CDDD7EE8C}" srcOrd="1" destOrd="0" presId="urn:microsoft.com/office/officeart/2008/layout/HorizontalMultiLevelHierarchy"/>
    <dgm:cxn modelId="{687B5BA2-C56D-46B6-B7FC-380EAB7B655D}" type="presParOf" srcId="{57CB922E-F1CA-4206-986A-FF9F2DE7A31A}" destId="{F9AD31EF-6460-47AE-BEF0-48B2F36B1B76}" srcOrd="2" destOrd="0" presId="urn:microsoft.com/office/officeart/2008/layout/HorizontalMultiLevelHierarchy"/>
    <dgm:cxn modelId="{682BD976-9FE6-4A22-9E8C-931DC716BBA6}" type="presParOf" srcId="{F9AD31EF-6460-47AE-BEF0-48B2F36B1B76}" destId="{561848E8-2689-4ED2-8F99-804FD7A06FAD}" srcOrd="0" destOrd="0" presId="urn:microsoft.com/office/officeart/2008/layout/HorizontalMultiLevelHierarchy"/>
    <dgm:cxn modelId="{AE23236B-8F8D-499D-BDF6-1E1F4E34F4E5}" type="presParOf" srcId="{57CB922E-F1CA-4206-986A-FF9F2DE7A31A}" destId="{7247CD63-7A9A-4650-B84C-313F8BAA8096}" srcOrd="3" destOrd="0" presId="urn:microsoft.com/office/officeart/2008/layout/HorizontalMultiLevelHierarchy"/>
    <dgm:cxn modelId="{131F58F2-9B1D-4224-BF18-C4F1F2A98AB2}" type="presParOf" srcId="{7247CD63-7A9A-4650-B84C-313F8BAA8096}" destId="{619A07BF-3A3F-443A-AB01-32BC2C2EBAAD}" srcOrd="0" destOrd="0" presId="urn:microsoft.com/office/officeart/2008/layout/HorizontalMultiLevelHierarchy"/>
    <dgm:cxn modelId="{A204D9C1-CB1A-420B-B6D7-8ECF10414444}" type="presParOf" srcId="{7247CD63-7A9A-4650-B84C-313F8BAA8096}" destId="{A9150EC9-C8AD-4670-888D-1AA473E4EDFE}" srcOrd="1" destOrd="0" presId="urn:microsoft.com/office/officeart/2008/layout/HorizontalMultiLevelHierarchy"/>
    <dgm:cxn modelId="{E2225E8F-A257-4A9D-94D4-A958A9F43CB4}" type="presParOf" srcId="{57CB922E-F1CA-4206-986A-FF9F2DE7A31A}" destId="{7302FA51-8CB5-4BA8-8719-4D2298FF4BC1}" srcOrd="4" destOrd="0" presId="urn:microsoft.com/office/officeart/2008/layout/HorizontalMultiLevelHierarchy"/>
    <dgm:cxn modelId="{588CC830-7E22-4C7E-8BCF-5601BB1E28F3}" type="presParOf" srcId="{7302FA51-8CB5-4BA8-8719-4D2298FF4BC1}" destId="{9087327F-FA52-416A-BE30-7F75EBAC90B2}" srcOrd="0" destOrd="0" presId="urn:microsoft.com/office/officeart/2008/layout/HorizontalMultiLevelHierarchy"/>
    <dgm:cxn modelId="{35B95EEE-9405-403B-9759-7CA8F4A63179}" type="presParOf" srcId="{57CB922E-F1CA-4206-986A-FF9F2DE7A31A}" destId="{369069FD-F93D-4E2C-9718-51D4D37485A7}" srcOrd="5" destOrd="0" presId="urn:microsoft.com/office/officeart/2008/layout/HorizontalMultiLevelHierarchy"/>
    <dgm:cxn modelId="{0728F743-C54B-4BE9-9B6A-C3485C2BEC40}" type="presParOf" srcId="{369069FD-F93D-4E2C-9718-51D4D37485A7}" destId="{D24AB6C5-8D93-42BF-8F1D-BBEFA926378D}" srcOrd="0" destOrd="0" presId="urn:microsoft.com/office/officeart/2008/layout/HorizontalMultiLevelHierarchy"/>
    <dgm:cxn modelId="{D12FE393-0A15-4A3C-BAB4-27F66B3170DA}" type="presParOf" srcId="{369069FD-F93D-4E2C-9718-51D4D37485A7}" destId="{1A13CB7C-BABA-4755-9FAC-065295FE1DCC}" srcOrd="1" destOrd="0" presId="urn:microsoft.com/office/officeart/2008/layout/HorizontalMultiLevelHierarchy"/>
    <dgm:cxn modelId="{BCB828FF-EDB3-4136-B429-C8907F1F9C7D}" type="presParOf" srcId="{57CB922E-F1CA-4206-986A-FF9F2DE7A31A}" destId="{0B2C7A89-101E-4A82-928F-AE3DD326733D}" srcOrd="6" destOrd="0" presId="urn:microsoft.com/office/officeart/2008/layout/HorizontalMultiLevelHierarchy"/>
    <dgm:cxn modelId="{1CCF20B2-82D8-4448-A8BB-B8985AA67A54}" type="presParOf" srcId="{0B2C7A89-101E-4A82-928F-AE3DD326733D}" destId="{DACCCB11-C4DD-49AE-8967-86F8D4ABFFE6}" srcOrd="0" destOrd="0" presId="urn:microsoft.com/office/officeart/2008/layout/HorizontalMultiLevelHierarchy"/>
    <dgm:cxn modelId="{17178829-F2AC-4255-86CB-6F900576E659}" type="presParOf" srcId="{57CB922E-F1CA-4206-986A-FF9F2DE7A31A}" destId="{98825C10-65AE-4031-811F-368ACA20B9B6}" srcOrd="7" destOrd="0" presId="urn:microsoft.com/office/officeart/2008/layout/HorizontalMultiLevelHierarchy"/>
    <dgm:cxn modelId="{9878994A-7916-4722-9209-1251CFF09F88}" type="presParOf" srcId="{98825C10-65AE-4031-811F-368ACA20B9B6}" destId="{9B9D7769-4340-4B4C-9F4D-8FB4BF188626}" srcOrd="0" destOrd="0" presId="urn:microsoft.com/office/officeart/2008/layout/HorizontalMultiLevelHierarchy"/>
    <dgm:cxn modelId="{65EADC10-4B12-4D35-85F5-3587751B6C71}" type="presParOf" srcId="{98825C10-65AE-4031-811F-368ACA20B9B6}" destId="{A82A6C0C-E385-40DC-9A13-612E50D0DB6C}" srcOrd="1" destOrd="0" presId="urn:microsoft.com/office/officeart/2008/layout/HorizontalMultiLevelHierarchy"/>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F954334-8F2C-462D-95BE-F13DF3420528}" type="doc">
      <dgm:prSet loTypeId="urn:microsoft.com/office/officeart/2005/8/layout/orgChart1" loCatId="hierarchy" qsTypeId="urn:microsoft.com/office/officeart/2005/8/quickstyle/simple1" qsCatId="simple" csTypeId="urn:microsoft.com/office/officeart/2005/8/colors/colorful4" csCatId="colorful" phldr="1"/>
      <dgm:spPr/>
      <dgm:t>
        <a:bodyPr/>
        <a:lstStyle/>
        <a:p>
          <a:endParaRPr lang="en-US"/>
        </a:p>
      </dgm:t>
    </dgm:pt>
    <dgm:pt modelId="{DB86B64D-BF10-42D9-A642-229F11CD0105}">
      <dgm:prSet phldrT="[Text]" custT="1"/>
      <dgm:spPr/>
      <dgm:t>
        <a:bodyPr/>
        <a:lstStyle/>
        <a:p>
          <a:r>
            <a:rPr lang="en-US" sz="2800" dirty="0" smtClean="0"/>
            <a:t>Tool Compensation</a:t>
          </a:r>
          <a:endParaRPr lang="en-US" sz="2800" dirty="0"/>
        </a:p>
      </dgm:t>
    </dgm:pt>
    <dgm:pt modelId="{91F29257-D833-4701-927E-A0B3CEAD1E32}" type="parTrans" cxnId="{226E1B38-C15E-4A3F-AC64-2D259F177D58}">
      <dgm:prSet/>
      <dgm:spPr/>
      <dgm:t>
        <a:bodyPr/>
        <a:lstStyle/>
        <a:p>
          <a:endParaRPr lang="en-US"/>
        </a:p>
      </dgm:t>
    </dgm:pt>
    <dgm:pt modelId="{53E826D5-2951-4B1A-AE37-AF77D4004D8F}" type="sibTrans" cxnId="{226E1B38-C15E-4A3F-AC64-2D259F177D58}">
      <dgm:prSet/>
      <dgm:spPr/>
      <dgm:t>
        <a:bodyPr/>
        <a:lstStyle/>
        <a:p>
          <a:endParaRPr lang="en-US"/>
        </a:p>
      </dgm:t>
    </dgm:pt>
    <dgm:pt modelId="{A78EBA16-6D8F-498B-B414-DE8C09CD1690}">
      <dgm:prSet phldrT="[Text]"/>
      <dgm:spPr/>
      <dgm:t>
        <a:bodyPr/>
        <a:lstStyle/>
        <a:p>
          <a:r>
            <a:rPr lang="en-US" dirty="0" smtClean="0"/>
            <a:t>Cutter radius Compensation</a:t>
          </a:r>
          <a:endParaRPr lang="en-US" dirty="0"/>
        </a:p>
      </dgm:t>
    </dgm:pt>
    <dgm:pt modelId="{B6F508AA-B40A-4403-B4DA-32F1FB815526}" type="parTrans" cxnId="{AC2DF152-B1EF-4C65-8595-EE0407BA2775}">
      <dgm:prSet/>
      <dgm:spPr/>
      <dgm:t>
        <a:bodyPr/>
        <a:lstStyle/>
        <a:p>
          <a:endParaRPr lang="en-US"/>
        </a:p>
      </dgm:t>
    </dgm:pt>
    <dgm:pt modelId="{BFF869B5-0E56-4AA0-86B1-F0C67AD91B85}" type="sibTrans" cxnId="{AC2DF152-B1EF-4C65-8595-EE0407BA2775}">
      <dgm:prSet/>
      <dgm:spPr/>
      <dgm:t>
        <a:bodyPr/>
        <a:lstStyle/>
        <a:p>
          <a:endParaRPr lang="en-US"/>
        </a:p>
      </dgm:t>
    </dgm:pt>
    <dgm:pt modelId="{36B64AC6-32AB-4814-BC53-480BA89E9E2A}">
      <dgm:prSet/>
      <dgm:spPr/>
      <dgm:t>
        <a:bodyPr/>
        <a:lstStyle/>
        <a:p>
          <a:r>
            <a:rPr lang="en-US" dirty="0" smtClean="0"/>
            <a:t>Tool wear compensation</a:t>
          </a:r>
          <a:endParaRPr lang="en-US" dirty="0"/>
        </a:p>
      </dgm:t>
    </dgm:pt>
    <dgm:pt modelId="{194CCE03-B657-4972-9FBD-911E4CC167CF}" type="parTrans" cxnId="{C2617CDC-EC9D-46A9-B907-BCE2E65C01D5}">
      <dgm:prSet/>
      <dgm:spPr/>
      <dgm:t>
        <a:bodyPr/>
        <a:lstStyle/>
        <a:p>
          <a:endParaRPr lang="en-US"/>
        </a:p>
      </dgm:t>
    </dgm:pt>
    <dgm:pt modelId="{E79C3902-6A1F-489E-8297-883FABC5B810}" type="sibTrans" cxnId="{C2617CDC-EC9D-46A9-B907-BCE2E65C01D5}">
      <dgm:prSet/>
      <dgm:spPr/>
      <dgm:t>
        <a:bodyPr/>
        <a:lstStyle/>
        <a:p>
          <a:endParaRPr lang="en-US"/>
        </a:p>
      </dgm:t>
    </dgm:pt>
    <dgm:pt modelId="{689331C7-93AE-4FE3-988D-E204739B7E12}" type="asst">
      <dgm:prSet/>
      <dgm:spPr/>
      <dgm:t>
        <a:bodyPr/>
        <a:lstStyle/>
        <a:p>
          <a:r>
            <a:rPr lang="en-US" dirty="0" smtClean="0"/>
            <a:t>This code command allows the programmer to ignore the cutting tool’s radius or diameter during programming</a:t>
          </a:r>
          <a:endParaRPr lang="en-US" dirty="0"/>
        </a:p>
      </dgm:t>
    </dgm:pt>
    <dgm:pt modelId="{EFFE8750-58F9-4AB8-BAB4-708D6BCD92D9}" type="parTrans" cxnId="{92142789-4932-4869-904B-074B54307BE0}">
      <dgm:prSet/>
      <dgm:spPr/>
      <dgm:t>
        <a:bodyPr/>
        <a:lstStyle/>
        <a:p>
          <a:endParaRPr lang="en-US"/>
        </a:p>
      </dgm:t>
    </dgm:pt>
    <dgm:pt modelId="{4FCF0059-D780-44AA-9C9B-B9291E171EF8}" type="sibTrans" cxnId="{92142789-4932-4869-904B-074B54307BE0}">
      <dgm:prSet/>
      <dgm:spPr/>
      <dgm:t>
        <a:bodyPr/>
        <a:lstStyle/>
        <a:p>
          <a:endParaRPr lang="en-US"/>
        </a:p>
      </dgm:t>
    </dgm:pt>
    <dgm:pt modelId="{7F36A7CC-BB09-48D6-A8D7-B9CD971ED366}" type="asst">
      <dgm:prSet/>
      <dgm:spPr/>
      <dgm:t>
        <a:bodyPr/>
        <a:lstStyle/>
        <a:p>
          <a:r>
            <a:rPr lang="en-US" dirty="0" smtClean="0"/>
            <a:t>Similar to the cutter radius compensation, tool wear compensation is also used in part programming.</a:t>
          </a:r>
          <a:endParaRPr lang="en-US" dirty="0"/>
        </a:p>
      </dgm:t>
    </dgm:pt>
    <dgm:pt modelId="{2D952280-61CA-4366-9E11-047FD80DF22E}" type="parTrans" cxnId="{FB2A0142-BAC6-4061-96D2-67BB24515279}">
      <dgm:prSet/>
      <dgm:spPr/>
      <dgm:t>
        <a:bodyPr/>
        <a:lstStyle/>
        <a:p>
          <a:endParaRPr lang="en-US"/>
        </a:p>
      </dgm:t>
    </dgm:pt>
    <dgm:pt modelId="{2C45C4F8-679D-45F5-903D-4D5CC085C076}" type="sibTrans" cxnId="{FB2A0142-BAC6-4061-96D2-67BB24515279}">
      <dgm:prSet/>
      <dgm:spPr/>
      <dgm:t>
        <a:bodyPr/>
        <a:lstStyle/>
        <a:p>
          <a:endParaRPr lang="en-US"/>
        </a:p>
      </dgm:t>
    </dgm:pt>
    <dgm:pt modelId="{CE71747F-6448-4CA5-A85B-5BF03A3486DF}" type="pres">
      <dgm:prSet presAssocID="{3F954334-8F2C-462D-95BE-F13DF3420528}" presName="hierChild1" presStyleCnt="0">
        <dgm:presLayoutVars>
          <dgm:orgChart val="1"/>
          <dgm:chPref val="1"/>
          <dgm:dir/>
          <dgm:animOne val="branch"/>
          <dgm:animLvl val="lvl"/>
          <dgm:resizeHandles/>
        </dgm:presLayoutVars>
      </dgm:prSet>
      <dgm:spPr/>
      <dgm:t>
        <a:bodyPr/>
        <a:lstStyle/>
        <a:p>
          <a:endParaRPr lang="en-US"/>
        </a:p>
      </dgm:t>
    </dgm:pt>
    <dgm:pt modelId="{1F39EDEA-3116-42D1-A75F-476AC2A1C5FB}" type="pres">
      <dgm:prSet presAssocID="{DB86B64D-BF10-42D9-A642-229F11CD0105}" presName="hierRoot1" presStyleCnt="0">
        <dgm:presLayoutVars>
          <dgm:hierBranch val="init"/>
        </dgm:presLayoutVars>
      </dgm:prSet>
      <dgm:spPr/>
    </dgm:pt>
    <dgm:pt modelId="{8790BE49-A995-40AC-AF53-7B013902679C}" type="pres">
      <dgm:prSet presAssocID="{DB86B64D-BF10-42D9-A642-229F11CD0105}" presName="rootComposite1" presStyleCnt="0"/>
      <dgm:spPr/>
    </dgm:pt>
    <dgm:pt modelId="{930370F3-DB3E-4DF7-8DEC-5AA710239DC7}" type="pres">
      <dgm:prSet presAssocID="{DB86B64D-BF10-42D9-A642-229F11CD0105}" presName="rootText1" presStyleLbl="node0" presStyleIdx="0" presStyleCnt="1" custScaleX="231416" custLinFactNeighborX="-22805" custLinFactNeighborY="-20553">
        <dgm:presLayoutVars>
          <dgm:chPref val="3"/>
        </dgm:presLayoutVars>
      </dgm:prSet>
      <dgm:spPr/>
      <dgm:t>
        <a:bodyPr/>
        <a:lstStyle/>
        <a:p>
          <a:endParaRPr lang="en-US"/>
        </a:p>
      </dgm:t>
    </dgm:pt>
    <dgm:pt modelId="{E9D048A5-A4CC-444C-B1D4-3C3C0F81ADEE}" type="pres">
      <dgm:prSet presAssocID="{DB86B64D-BF10-42D9-A642-229F11CD0105}" presName="rootConnector1" presStyleLbl="node1" presStyleIdx="0" presStyleCnt="0"/>
      <dgm:spPr/>
      <dgm:t>
        <a:bodyPr/>
        <a:lstStyle/>
        <a:p>
          <a:endParaRPr lang="en-US"/>
        </a:p>
      </dgm:t>
    </dgm:pt>
    <dgm:pt modelId="{BAF22FD4-A69B-485F-A256-C7B3448CDB4C}" type="pres">
      <dgm:prSet presAssocID="{DB86B64D-BF10-42D9-A642-229F11CD0105}" presName="hierChild2" presStyleCnt="0"/>
      <dgm:spPr/>
    </dgm:pt>
    <dgm:pt modelId="{BFFEB500-078A-477D-BF80-DC814BBCD42D}" type="pres">
      <dgm:prSet presAssocID="{B6F508AA-B40A-4403-B4DA-32F1FB815526}" presName="Name37" presStyleLbl="parChTrans1D2" presStyleIdx="0" presStyleCnt="2"/>
      <dgm:spPr/>
      <dgm:t>
        <a:bodyPr/>
        <a:lstStyle/>
        <a:p>
          <a:endParaRPr lang="en-US"/>
        </a:p>
      </dgm:t>
    </dgm:pt>
    <dgm:pt modelId="{8717D07C-1A9F-4E61-BFF4-74453772E17A}" type="pres">
      <dgm:prSet presAssocID="{A78EBA16-6D8F-498B-B414-DE8C09CD1690}" presName="hierRoot2" presStyleCnt="0">
        <dgm:presLayoutVars>
          <dgm:hierBranch val="init"/>
        </dgm:presLayoutVars>
      </dgm:prSet>
      <dgm:spPr/>
    </dgm:pt>
    <dgm:pt modelId="{5423F52C-CAA6-440A-8007-D6F00E65D59C}" type="pres">
      <dgm:prSet presAssocID="{A78EBA16-6D8F-498B-B414-DE8C09CD1690}" presName="rootComposite" presStyleCnt="0"/>
      <dgm:spPr/>
    </dgm:pt>
    <dgm:pt modelId="{D6BEF88B-0676-4DBF-911B-3809A107BF49}" type="pres">
      <dgm:prSet presAssocID="{A78EBA16-6D8F-498B-B414-DE8C09CD1690}" presName="rootText" presStyleLbl="node2" presStyleIdx="0" presStyleCnt="2" custLinFactX="-42557" custLinFactNeighborX="-100000" custLinFactNeighborY="-1332">
        <dgm:presLayoutVars>
          <dgm:chPref val="3"/>
        </dgm:presLayoutVars>
      </dgm:prSet>
      <dgm:spPr/>
      <dgm:t>
        <a:bodyPr/>
        <a:lstStyle/>
        <a:p>
          <a:endParaRPr lang="en-US"/>
        </a:p>
      </dgm:t>
    </dgm:pt>
    <dgm:pt modelId="{81EA40B2-EA5B-4F55-B206-FED905933DE3}" type="pres">
      <dgm:prSet presAssocID="{A78EBA16-6D8F-498B-B414-DE8C09CD1690}" presName="rootConnector" presStyleLbl="node2" presStyleIdx="0" presStyleCnt="2"/>
      <dgm:spPr/>
      <dgm:t>
        <a:bodyPr/>
        <a:lstStyle/>
        <a:p>
          <a:endParaRPr lang="en-US"/>
        </a:p>
      </dgm:t>
    </dgm:pt>
    <dgm:pt modelId="{DBBC02B0-1E48-45EF-8B20-B90C1EA6081D}" type="pres">
      <dgm:prSet presAssocID="{A78EBA16-6D8F-498B-B414-DE8C09CD1690}" presName="hierChild4" presStyleCnt="0"/>
      <dgm:spPr/>
    </dgm:pt>
    <dgm:pt modelId="{00455561-E12C-4689-8561-A813ED942986}" type="pres">
      <dgm:prSet presAssocID="{A78EBA16-6D8F-498B-B414-DE8C09CD1690}" presName="hierChild5" presStyleCnt="0"/>
      <dgm:spPr/>
    </dgm:pt>
    <dgm:pt modelId="{AD46A335-D946-4EE5-BCA7-3C577C41924B}" type="pres">
      <dgm:prSet presAssocID="{EFFE8750-58F9-4AB8-BAB4-708D6BCD92D9}" presName="Name111" presStyleLbl="parChTrans1D3" presStyleIdx="0" presStyleCnt="2"/>
      <dgm:spPr/>
    </dgm:pt>
    <dgm:pt modelId="{6E60B9C1-CF4F-454E-9A4F-11E8C2CB7E3D}" type="pres">
      <dgm:prSet presAssocID="{689331C7-93AE-4FE3-988D-E204739B7E12}" presName="hierRoot3" presStyleCnt="0">
        <dgm:presLayoutVars>
          <dgm:hierBranch val="init"/>
        </dgm:presLayoutVars>
      </dgm:prSet>
      <dgm:spPr/>
    </dgm:pt>
    <dgm:pt modelId="{9349D19F-5C1F-4E18-9A9E-52CD74B2DCA6}" type="pres">
      <dgm:prSet presAssocID="{689331C7-93AE-4FE3-988D-E204739B7E12}" presName="rootComposite3" presStyleCnt="0"/>
      <dgm:spPr/>
    </dgm:pt>
    <dgm:pt modelId="{282EFC3F-3464-4AEA-B9D7-B0E96E72F97B}" type="pres">
      <dgm:prSet presAssocID="{689331C7-93AE-4FE3-988D-E204739B7E12}" presName="rootText3" presStyleLbl="asst2" presStyleIdx="0" presStyleCnt="2">
        <dgm:presLayoutVars>
          <dgm:chPref val="3"/>
        </dgm:presLayoutVars>
      </dgm:prSet>
      <dgm:spPr/>
      <dgm:t>
        <a:bodyPr/>
        <a:lstStyle/>
        <a:p>
          <a:endParaRPr lang="en-US"/>
        </a:p>
      </dgm:t>
    </dgm:pt>
    <dgm:pt modelId="{2E580BF6-89C8-47DF-B516-2435140809BB}" type="pres">
      <dgm:prSet presAssocID="{689331C7-93AE-4FE3-988D-E204739B7E12}" presName="rootConnector3" presStyleLbl="asst2" presStyleIdx="0" presStyleCnt="2"/>
      <dgm:spPr/>
    </dgm:pt>
    <dgm:pt modelId="{E2AA8019-D683-404A-837D-7937685C60DE}" type="pres">
      <dgm:prSet presAssocID="{689331C7-93AE-4FE3-988D-E204739B7E12}" presName="hierChild6" presStyleCnt="0"/>
      <dgm:spPr/>
    </dgm:pt>
    <dgm:pt modelId="{B4E9DDC9-3E0D-40DC-BFBB-08B626FF9171}" type="pres">
      <dgm:prSet presAssocID="{689331C7-93AE-4FE3-988D-E204739B7E12}" presName="hierChild7" presStyleCnt="0"/>
      <dgm:spPr/>
    </dgm:pt>
    <dgm:pt modelId="{A2BFB260-D878-44DE-A430-4D407960B878}" type="pres">
      <dgm:prSet presAssocID="{194CCE03-B657-4972-9FBD-911E4CC167CF}" presName="Name37" presStyleLbl="parChTrans1D2" presStyleIdx="1" presStyleCnt="2"/>
      <dgm:spPr/>
      <dgm:t>
        <a:bodyPr/>
        <a:lstStyle/>
        <a:p>
          <a:endParaRPr lang="en-US"/>
        </a:p>
      </dgm:t>
    </dgm:pt>
    <dgm:pt modelId="{63421623-5CBA-4921-8749-7A3514D68513}" type="pres">
      <dgm:prSet presAssocID="{36B64AC6-32AB-4814-BC53-480BA89E9E2A}" presName="hierRoot2" presStyleCnt="0">
        <dgm:presLayoutVars>
          <dgm:hierBranch val="init"/>
        </dgm:presLayoutVars>
      </dgm:prSet>
      <dgm:spPr/>
    </dgm:pt>
    <dgm:pt modelId="{CC5A5284-0A23-4D5A-9D3D-C1B07DDDDD62}" type="pres">
      <dgm:prSet presAssocID="{36B64AC6-32AB-4814-BC53-480BA89E9E2A}" presName="rootComposite" presStyleCnt="0"/>
      <dgm:spPr/>
    </dgm:pt>
    <dgm:pt modelId="{B9B6E366-A75E-45A5-A4CA-C99C84B569B0}" type="pres">
      <dgm:prSet presAssocID="{36B64AC6-32AB-4814-BC53-480BA89E9E2A}" presName="rootText" presStyleLbl="node2" presStyleIdx="1" presStyleCnt="2" custLinFactNeighborX="60105" custLinFactNeighborY="-1384">
        <dgm:presLayoutVars>
          <dgm:chPref val="3"/>
        </dgm:presLayoutVars>
      </dgm:prSet>
      <dgm:spPr/>
      <dgm:t>
        <a:bodyPr/>
        <a:lstStyle/>
        <a:p>
          <a:endParaRPr lang="en-US"/>
        </a:p>
      </dgm:t>
    </dgm:pt>
    <dgm:pt modelId="{2EE1C237-5E65-420A-AEE7-A82E8F3B67E7}" type="pres">
      <dgm:prSet presAssocID="{36B64AC6-32AB-4814-BC53-480BA89E9E2A}" presName="rootConnector" presStyleLbl="node2" presStyleIdx="1" presStyleCnt="2"/>
      <dgm:spPr/>
      <dgm:t>
        <a:bodyPr/>
        <a:lstStyle/>
        <a:p>
          <a:endParaRPr lang="en-US"/>
        </a:p>
      </dgm:t>
    </dgm:pt>
    <dgm:pt modelId="{0DBACEAF-2F85-4333-BE20-D7522209557D}" type="pres">
      <dgm:prSet presAssocID="{36B64AC6-32AB-4814-BC53-480BA89E9E2A}" presName="hierChild4" presStyleCnt="0"/>
      <dgm:spPr/>
    </dgm:pt>
    <dgm:pt modelId="{5D0589D2-12E6-4FBA-ABF9-F395A0279687}" type="pres">
      <dgm:prSet presAssocID="{36B64AC6-32AB-4814-BC53-480BA89E9E2A}" presName="hierChild5" presStyleCnt="0"/>
      <dgm:spPr/>
    </dgm:pt>
    <dgm:pt modelId="{BAD82A44-0535-4EB0-8C49-031F1BF7905B}" type="pres">
      <dgm:prSet presAssocID="{2D952280-61CA-4366-9E11-047FD80DF22E}" presName="Name111" presStyleLbl="parChTrans1D3" presStyleIdx="1" presStyleCnt="2"/>
      <dgm:spPr/>
    </dgm:pt>
    <dgm:pt modelId="{741F9B59-C3E8-445F-AE73-99AAE3152374}" type="pres">
      <dgm:prSet presAssocID="{7F36A7CC-BB09-48D6-A8D7-B9CD971ED366}" presName="hierRoot3" presStyleCnt="0">
        <dgm:presLayoutVars>
          <dgm:hierBranch val="init"/>
        </dgm:presLayoutVars>
      </dgm:prSet>
      <dgm:spPr/>
    </dgm:pt>
    <dgm:pt modelId="{12D84EF7-2462-4741-B248-D63DB78E672A}" type="pres">
      <dgm:prSet presAssocID="{7F36A7CC-BB09-48D6-A8D7-B9CD971ED366}" presName="rootComposite3" presStyleCnt="0"/>
      <dgm:spPr/>
    </dgm:pt>
    <dgm:pt modelId="{091BA3E2-1611-410C-944D-D56A833C71C6}" type="pres">
      <dgm:prSet presAssocID="{7F36A7CC-BB09-48D6-A8D7-B9CD971ED366}" presName="rootText3" presStyleLbl="asst2" presStyleIdx="1" presStyleCnt="2" custLinFactNeighborX="62195">
        <dgm:presLayoutVars>
          <dgm:chPref val="3"/>
        </dgm:presLayoutVars>
      </dgm:prSet>
      <dgm:spPr/>
      <dgm:t>
        <a:bodyPr/>
        <a:lstStyle/>
        <a:p>
          <a:endParaRPr lang="en-US"/>
        </a:p>
      </dgm:t>
    </dgm:pt>
    <dgm:pt modelId="{60A4F2D2-6D51-4DB9-BA18-2738F77ECB1E}" type="pres">
      <dgm:prSet presAssocID="{7F36A7CC-BB09-48D6-A8D7-B9CD971ED366}" presName="rootConnector3" presStyleLbl="asst2" presStyleIdx="1" presStyleCnt="2"/>
      <dgm:spPr/>
    </dgm:pt>
    <dgm:pt modelId="{03017A4A-41C1-42BC-B53F-5818E03EEAF0}" type="pres">
      <dgm:prSet presAssocID="{7F36A7CC-BB09-48D6-A8D7-B9CD971ED366}" presName="hierChild6" presStyleCnt="0"/>
      <dgm:spPr/>
    </dgm:pt>
    <dgm:pt modelId="{21F1FC3B-FA12-4937-B6E5-C900300DB01E}" type="pres">
      <dgm:prSet presAssocID="{7F36A7CC-BB09-48D6-A8D7-B9CD971ED366}" presName="hierChild7" presStyleCnt="0"/>
      <dgm:spPr/>
    </dgm:pt>
    <dgm:pt modelId="{45229F49-66BE-42B1-8A6F-AC4120ED39F1}" type="pres">
      <dgm:prSet presAssocID="{DB86B64D-BF10-42D9-A642-229F11CD0105}" presName="hierChild3" presStyleCnt="0"/>
      <dgm:spPr/>
    </dgm:pt>
  </dgm:ptLst>
  <dgm:cxnLst>
    <dgm:cxn modelId="{226E1B38-C15E-4A3F-AC64-2D259F177D58}" srcId="{3F954334-8F2C-462D-95BE-F13DF3420528}" destId="{DB86B64D-BF10-42D9-A642-229F11CD0105}" srcOrd="0" destOrd="0" parTransId="{91F29257-D833-4701-927E-A0B3CEAD1E32}" sibTransId="{53E826D5-2951-4B1A-AE37-AF77D4004D8F}"/>
    <dgm:cxn modelId="{FB2A0142-BAC6-4061-96D2-67BB24515279}" srcId="{36B64AC6-32AB-4814-BC53-480BA89E9E2A}" destId="{7F36A7CC-BB09-48D6-A8D7-B9CD971ED366}" srcOrd="0" destOrd="0" parTransId="{2D952280-61CA-4366-9E11-047FD80DF22E}" sibTransId="{2C45C4F8-679D-45F5-903D-4D5CC085C076}"/>
    <dgm:cxn modelId="{8EB62590-0BB8-428E-A2F7-2CD88D538B21}" type="presOf" srcId="{689331C7-93AE-4FE3-988D-E204739B7E12}" destId="{282EFC3F-3464-4AEA-B9D7-B0E96E72F97B}" srcOrd="0" destOrd="0" presId="urn:microsoft.com/office/officeart/2005/8/layout/orgChart1"/>
    <dgm:cxn modelId="{AC2DF152-B1EF-4C65-8595-EE0407BA2775}" srcId="{DB86B64D-BF10-42D9-A642-229F11CD0105}" destId="{A78EBA16-6D8F-498B-B414-DE8C09CD1690}" srcOrd="0" destOrd="0" parTransId="{B6F508AA-B40A-4403-B4DA-32F1FB815526}" sibTransId="{BFF869B5-0E56-4AA0-86B1-F0C67AD91B85}"/>
    <dgm:cxn modelId="{1E06F89F-D3EC-48D5-A073-9AB96D873F14}" type="presOf" srcId="{A78EBA16-6D8F-498B-B414-DE8C09CD1690}" destId="{D6BEF88B-0676-4DBF-911B-3809A107BF49}" srcOrd="0" destOrd="0" presId="urn:microsoft.com/office/officeart/2005/8/layout/orgChart1"/>
    <dgm:cxn modelId="{50ECAC5A-5AC2-4236-B8FB-6CA54D8A8CA8}" type="presOf" srcId="{36B64AC6-32AB-4814-BC53-480BA89E9E2A}" destId="{B9B6E366-A75E-45A5-A4CA-C99C84B569B0}" srcOrd="0" destOrd="0" presId="urn:microsoft.com/office/officeart/2005/8/layout/orgChart1"/>
    <dgm:cxn modelId="{C667CE6A-9F00-4960-AEA3-72A92C4BC06F}" type="presOf" srcId="{A78EBA16-6D8F-498B-B414-DE8C09CD1690}" destId="{81EA40B2-EA5B-4F55-B206-FED905933DE3}" srcOrd="1" destOrd="0" presId="urn:microsoft.com/office/officeart/2005/8/layout/orgChart1"/>
    <dgm:cxn modelId="{92028ACC-EA8C-428B-A69A-514604DA3CA6}" type="presOf" srcId="{2D952280-61CA-4366-9E11-047FD80DF22E}" destId="{BAD82A44-0535-4EB0-8C49-031F1BF7905B}" srcOrd="0" destOrd="0" presId="urn:microsoft.com/office/officeart/2005/8/layout/orgChart1"/>
    <dgm:cxn modelId="{4F4F0BC1-28D2-4F07-854A-4122C7F8B15A}" type="presOf" srcId="{7F36A7CC-BB09-48D6-A8D7-B9CD971ED366}" destId="{091BA3E2-1611-410C-944D-D56A833C71C6}" srcOrd="0" destOrd="0" presId="urn:microsoft.com/office/officeart/2005/8/layout/orgChart1"/>
    <dgm:cxn modelId="{C2617CDC-EC9D-46A9-B907-BCE2E65C01D5}" srcId="{DB86B64D-BF10-42D9-A642-229F11CD0105}" destId="{36B64AC6-32AB-4814-BC53-480BA89E9E2A}" srcOrd="1" destOrd="0" parTransId="{194CCE03-B657-4972-9FBD-911E4CC167CF}" sibTransId="{E79C3902-6A1F-489E-8297-883FABC5B810}"/>
    <dgm:cxn modelId="{0A95F7E1-99E1-4851-9316-F99B6815928E}" type="presOf" srcId="{7F36A7CC-BB09-48D6-A8D7-B9CD971ED366}" destId="{60A4F2D2-6D51-4DB9-BA18-2738F77ECB1E}" srcOrd="1" destOrd="0" presId="urn:microsoft.com/office/officeart/2005/8/layout/orgChart1"/>
    <dgm:cxn modelId="{82DEDC34-7946-4DC9-8E0C-B6AF53398675}" type="presOf" srcId="{689331C7-93AE-4FE3-988D-E204739B7E12}" destId="{2E580BF6-89C8-47DF-B516-2435140809BB}" srcOrd="1" destOrd="0" presId="urn:microsoft.com/office/officeart/2005/8/layout/orgChart1"/>
    <dgm:cxn modelId="{0CB77D94-A8DF-4D5A-B35F-4CD9B4429A59}" type="presOf" srcId="{DB86B64D-BF10-42D9-A642-229F11CD0105}" destId="{930370F3-DB3E-4DF7-8DEC-5AA710239DC7}" srcOrd="0" destOrd="0" presId="urn:microsoft.com/office/officeart/2005/8/layout/orgChart1"/>
    <dgm:cxn modelId="{C3086947-9419-4BA2-8C98-0EDA8B2BAAA6}" type="presOf" srcId="{36B64AC6-32AB-4814-BC53-480BA89E9E2A}" destId="{2EE1C237-5E65-420A-AEE7-A82E8F3B67E7}" srcOrd="1" destOrd="0" presId="urn:microsoft.com/office/officeart/2005/8/layout/orgChart1"/>
    <dgm:cxn modelId="{2A6C54F4-5C3F-4CDB-8C79-315B5C6A194D}" type="presOf" srcId="{3F954334-8F2C-462D-95BE-F13DF3420528}" destId="{CE71747F-6448-4CA5-A85B-5BF03A3486DF}" srcOrd="0" destOrd="0" presId="urn:microsoft.com/office/officeart/2005/8/layout/orgChart1"/>
    <dgm:cxn modelId="{92142789-4932-4869-904B-074B54307BE0}" srcId="{A78EBA16-6D8F-498B-B414-DE8C09CD1690}" destId="{689331C7-93AE-4FE3-988D-E204739B7E12}" srcOrd="0" destOrd="0" parTransId="{EFFE8750-58F9-4AB8-BAB4-708D6BCD92D9}" sibTransId="{4FCF0059-D780-44AA-9C9B-B9291E171EF8}"/>
    <dgm:cxn modelId="{4220DFF1-94CA-4FD2-AC9C-17DD04108E1E}" type="presOf" srcId="{B6F508AA-B40A-4403-B4DA-32F1FB815526}" destId="{BFFEB500-078A-477D-BF80-DC814BBCD42D}" srcOrd="0" destOrd="0" presId="urn:microsoft.com/office/officeart/2005/8/layout/orgChart1"/>
    <dgm:cxn modelId="{7BE26E8B-1496-40F2-A51D-309D2D1CBF08}" type="presOf" srcId="{EFFE8750-58F9-4AB8-BAB4-708D6BCD92D9}" destId="{AD46A335-D946-4EE5-BCA7-3C577C41924B}" srcOrd="0" destOrd="0" presId="urn:microsoft.com/office/officeart/2005/8/layout/orgChart1"/>
    <dgm:cxn modelId="{F9784B0A-DAD7-4544-945C-B0019B038B35}" type="presOf" srcId="{194CCE03-B657-4972-9FBD-911E4CC167CF}" destId="{A2BFB260-D878-44DE-A430-4D407960B878}" srcOrd="0" destOrd="0" presId="urn:microsoft.com/office/officeart/2005/8/layout/orgChart1"/>
    <dgm:cxn modelId="{77F4A545-C71A-47D4-A14B-E06ED45A292E}" type="presOf" srcId="{DB86B64D-BF10-42D9-A642-229F11CD0105}" destId="{E9D048A5-A4CC-444C-B1D4-3C3C0F81ADEE}" srcOrd="1" destOrd="0" presId="urn:microsoft.com/office/officeart/2005/8/layout/orgChart1"/>
    <dgm:cxn modelId="{0E1AB2C5-689C-4F8A-824A-068D68A41531}" type="presParOf" srcId="{CE71747F-6448-4CA5-A85B-5BF03A3486DF}" destId="{1F39EDEA-3116-42D1-A75F-476AC2A1C5FB}" srcOrd="0" destOrd="0" presId="urn:microsoft.com/office/officeart/2005/8/layout/orgChart1"/>
    <dgm:cxn modelId="{AAE2E908-616B-4619-AEB6-AAD604AF180C}" type="presParOf" srcId="{1F39EDEA-3116-42D1-A75F-476AC2A1C5FB}" destId="{8790BE49-A995-40AC-AF53-7B013902679C}" srcOrd="0" destOrd="0" presId="urn:microsoft.com/office/officeart/2005/8/layout/orgChart1"/>
    <dgm:cxn modelId="{908BC0B4-F681-4590-A42C-0F89C7B5D6AA}" type="presParOf" srcId="{8790BE49-A995-40AC-AF53-7B013902679C}" destId="{930370F3-DB3E-4DF7-8DEC-5AA710239DC7}" srcOrd="0" destOrd="0" presId="urn:microsoft.com/office/officeart/2005/8/layout/orgChart1"/>
    <dgm:cxn modelId="{6483992A-ED06-4740-A36D-286DD645CB25}" type="presParOf" srcId="{8790BE49-A995-40AC-AF53-7B013902679C}" destId="{E9D048A5-A4CC-444C-B1D4-3C3C0F81ADEE}" srcOrd="1" destOrd="0" presId="urn:microsoft.com/office/officeart/2005/8/layout/orgChart1"/>
    <dgm:cxn modelId="{BAB2E1EA-520C-4DD3-8645-0F2C5AD0222F}" type="presParOf" srcId="{1F39EDEA-3116-42D1-A75F-476AC2A1C5FB}" destId="{BAF22FD4-A69B-485F-A256-C7B3448CDB4C}" srcOrd="1" destOrd="0" presId="urn:microsoft.com/office/officeart/2005/8/layout/orgChart1"/>
    <dgm:cxn modelId="{DF00636B-0F36-4935-A28E-70361233CB5C}" type="presParOf" srcId="{BAF22FD4-A69B-485F-A256-C7B3448CDB4C}" destId="{BFFEB500-078A-477D-BF80-DC814BBCD42D}" srcOrd="0" destOrd="0" presId="urn:microsoft.com/office/officeart/2005/8/layout/orgChart1"/>
    <dgm:cxn modelId="{B7AFE69A-DA64-4935-A708-43A6727A9AB6}" type="presParOf" srcId="{BAF22FD4-A69B-485F-A256-C7B3448CDB4C}" destId="{8717D07C-1A9F-4E61-BFF4-74453772E17A}" srcOrd="1" destOrd="0" presId="urn:microsoft.com/office/officeart/2005/8/layout/orgChart1"/>
    <dgm:cxn modelId="{54F1E369-A2A4-441E-834C-91A65AD55D63}" type="presParOf" srcId="{8717D07C-1A9F-4E61-BFF4-74453772E17A}" destId="{5423F52C-CAA6-440A-8007-D6F00E65D59C}" srcOrd="0" destOrd="0" presId="urn:microsoft.com/office/officeart/2005/8/layout/orgChart1"/>
    <dgm:cxn modelId="{0B7AD4ED-673D-48EA-9463-B0744B93DA5E}" type="presParOf" srcId="{5423F52C-CAA6-440A-8007-D6F00E65D59C}" destId="{D6BEF88B-0676-4DBF-911B-3809A107BF49}" srcOrd="0" destOrd="0" presId="urn:microsoft.com/office/officeart/2005/8/layout/orgChart1"/>
    <dgm:cxn modelId="{FEE7D305-4D72-4B91-B760-2C3F12A551FF}" type="presParOf" srcId="{5423F52C-CAA6-440A-8007-D6F00E65D59C}" destId="{81EA40B2-EA5B-4F55-B206-FED905933DE3}" srcOrd="1" destOrd="0" presId="urn:microsoft.com/office/officeart/2005/8/layout/orgChart1"/>
    <dgm:cxn modelId="{322877CD-AB66-4DAF-B053-A728AC8A1B5F}" type="presParOf" srcId="{8717D07C-1A9F-4E61-BFF4-74453772E17A}" destId="{DBBC02B0-1E48-45EF-8B20-B90C1EA6081D}" srcOrd="1" destOrd="0" presId="urn:microsoft.com/office/officeart/2005/8/layout/orgChart1"/>
    <dgm:cxn modelId="{181BA758-BC4B-49E7-8E1C-7917F7155336}" type="presParOf" srcId="{8717D07C-1A9F-4E61-BFF4-74453772E17A}" destId="{00455561-E12C-4689-8561-A813ED942986}" srcOrd="2" destOrd="0" presId="urn:microsoft.com/office/officeart/2005/8/layout/orgChart1"/>
    <dgm:cxn modelId="{1A9F1C23-424A-46C2-91E3-103FB8A1CBBC}" type="presParOf" srcId="{00455561-E12C-4689-8561-A813ED942986}" destId="{AD46A335-D946-4EE5-BCA7-3C577C41924B}" srcOrd="0" destOrd="0" presId="urn:microsoft.com/office/officeart/2005/8/layout/orgChart1"/>
    <dgm:cxn modelId="{E7A0F945-7942-415E-9204-462E184A15EF}" type="presParOf" srcId="{00455561-E12C-4689-8561-A813ED942986}" destId="{6E60B9C1-CF4F-454E-9A4F-11E8C2CB7E3D}" srcOrd="1" destOrd="0" presId="urn:microsoft.com/office/officeart/2005/8/layout/orgChart1"/>
    <dgm:cxn modelId="{D874B1D3-85B6-4E73-A203-B77D7255F5AB}" type="presParOf" srcId="{6E60B9C1-CF4F-454E-9A4F-11E8C2CB7E3D}" destId="{9349D19F-5C1F-4E18-9A9E-52CD74B2DCA6}" srcOrd="0" destOrd="0" presId="urn:microsoft.com/office/officeart/2005/8/layout/orgChart1"/>
    <dgm:cxn modelId="{EFD3DC1A-2AB0-4779-AEEB-FD44F820507F}" type="presParOf" srcId="{9349D19F-5C1F-4E18-9A9E-52CD74B2DCA6}" destId="{282EFC3F-3464-4AEA-B9D7-B0E96E72F97B}" srcOrd="0" destOrd="0" presId="urn:microsoft.com/office/officeart/2005/8/layout/orgChart1"/>
    <dgm:cxn modelId="{D51DEFAA-FF03-47B9-8AA2-81E12AD40F8F}" type="presParOf" srcId="{9349D19F-5C1F-4E18-9A9E-52CD74B2DCA6}" destId="{2E580BF6-89C8-47DF-B516-2435140809BB}" srcOrd="1" destOrd="0" presId="urn:microsoft.com/office/officeart/2005/8/layout/orgChart1"/>
    <dgm:cxn modelId="{76BB425B-B1A1-4FF6-8210-43754947B1DA}" type="presParOf" srcId="{6E60B9C1-CF4F-454E-9A4F-11E8C2CB7E3D}" destId="{E2AA8019-D683-404A-837D-7937685C60DE}" srcOrd="1" destOrd="0" presId="urn:microsoft.com/office/officeart/2005/8/layout/orgChart1"/>
    <dgm:cxn modelId="{40B3251F-2124-4714-8427-F7E26F040243}" type="presParOf" srcId="{6E60B9C1-CF4F-454E-9A4F-11E8C2CB7E3D}" destId="{B4E9DDC9-3E0D-40DC-BFBB-08B626FF9171}" srcOrd="2" destOrd="0" presId="urn:microsoft.com/office/officeart/2005/8/layout/orgChart1"/>
    <dgm:cxn modelId="{B821A18D-AE49-4552-AD3D-4E21687AFE52}" type="presParOf" srcId="{BAF22FD4-A69B-485F-A256-C7B3448CDB4C}" destId="{A2BFB260-D878-44DE-A430-4D407960B878}" srcOrd="2" destOrd="0" presId="urn:microsoft.com/office/officeart/2005/8/layout/orgChart1"/>
    <dgm:cxn modelId="{A899DDB8-EB3C-48F6-BE05-489441025AB3}" type="presParOf" srcId="{BAF22FD4-A69B-485F-A256-C7B3448CDB4C}" destId="{63421623-5CBA-4921-8749-7A3514D68513}" srcOrd="3" destOrd="0" presId="urn:microsoft.com/office/officeart/2005/8/layout/orgChart1"/>
    <dgm:cxn modelId="{271AC777-DA99-4081-B3EC-632D6334B66A}" type="presParOf" srcId="{63421623-5CBA-4921-8749-7A3514D68513}" destId="{CC5A5284-0A23-4D5A-9D3D-C1B07DDDDD62}" srcOrd="0" destOrd="0" presId="urn:microsoft.com/office/officeart/2005/8/layout/orgChart1"/>
    <dgm:cxn modelId="{A8E041DC-E04A-4FAA-B9A7-E8F51FB1A709}" type="presParOf" srcId="{CC5A5284-0A23-4D5A-9D3D-C1B07DDDDD62}" destId="{B9B6E366-A75E-45A5-A4CA-C99C84B569B0}" srcOrd="0" destOrd="0" presId="urn:microsoft.com/office/officeart/2005/8/layout/orgChart1"/>
    <dgm:cxn modelId="{CC0E74DC-7AAF-4DB8-BF27-9B1720C73DE4}" type="presParOf" srcId="{CC5A5284-0A23-4D5A-9D3D-C1B07DDDDD62}" destId="{2EE1C237-5E65-420A-AEE7-A82E8F3B67E7}" srcOrd="1" destOrd="0" presId="urn:microsoft.com/office/officeart/2005/8/layout/orgChart1"/>
    <dgm:cxn modelId="{DF2A6064-3BE5-42C7-8FE9-C6B2EDF456E3}" type="presParOf" srcId="{63421623-5CBA-4921-8749-7A3514D68513}" destId="{0DBACEAF-2F85-4333-BE20-D7522209557D}" srcOrd="1" destOrd="0" presId="urn:microsoft.com/office/officeart/2005/8/layout/orgChart1"/>
    <dgm:cxn modelId="{3999D8FD-4195-41F5-B299-5C89B2976C16}" type="presParOf" srcId="{63421623-5CBA-4921-8749-7A3514D68513}" destId="{5D0589D2-12E6-4FBA-ABF9-F395A0279687}" srcOrd="2" destOrd="0" presId="urn:microsoft.com/office/officeart/2005/8/layout/orgChart1"/>
    <dgm:cxn modelId="{D2287469-A642-44C7-AA02-C4C7CBAFA254}" type="presParOf" srcId="{5D0589D2-12E6-4FBA-ABF9-F395A0279687}" destId="{BAD82A44-0535-4EB0-8C49-031F1BF7905B}" srcOrd="0" destOrd="0" presId="urn:microsoft.com/office/officeart/2005/8/layout/orgChart1"/>
    <dgm:cxn modelId="{BF77C549-413C-4BC1-B18C-F91118553765}" type="presParOf" srcId="{5D0589D2-12E6-4FBA-ABF9-F395A0279687}" destId="{741F9B59-C3E8-445F-AE73-99AAE3152374}" srcOrd="1" destOrd="0" presId="urn:microsoft.com/office/officeart/2005/8/layout/orgChart1"/>
    <dgm:cxn modelId="{4350C39E-5708-4104-B6C9-A74BB46D4303}" type="presParOf" srcId="{741F9B59-C3E8-445F-AE73-99AAE3152374}" destId="{12D84EF7-2462-4741-B248-D63DB78E672A}" srcOrd="0" destOrd="0" presId="urn:microsoft.com/office/officeart/2005/8/layout/orgChart1"/>
    <dgm:cxn modelId="{8B0A1AA8-AC6C-40B5-8C86-4C6938408BF1}" type="presParOf" srcId="{12D84EF7-2462-4741-B248-D63DB78E672A}" destId="{091BA3E2-1611-410C-944D-D56A833C71C6}" srcOrd="0" destOrd="0" presId="urn:microsoft.com/office/officeart/2005/8/layout/orgChart1"/>
    <dgm:cxn modelId="{704F3C91-232C-49B1-8844-AEDDEE55653C}" type="presParOf" srcId="{12D84EF7-2462-4741-B248-D63DB78E672A}" destId="{60A4F2D2-6D51-4DB9-BA18-2738F77ECB1E}" srcOrd="1" destOrd="0" presId="urn:microsoft.com/office/officeart/2005/8/layout/orgChart1"/>
    <dgm:cxn modelId="{605E6DB4-69B3-4A2A-8398-01463FFB461D}" type="presParOf" srcId="{741F9B59-C3E8-445F-AE73-99AAE3152374}" destId="{03017A4A-41C1-42BC-B53F-5818E03EEAF0}" srcOrd="1" destOrd="0" presId="urn:microsoft.com/office/officeart/2005/8/layout/orgChart1"/>
    <dgm:cxn modelId="{2E779AB8-4534-4366-AC3B-33E78322A30B}" type="presParOf" srcId="{741F9B59-C3E8-445F-AE73-99AAE3152374}" destId="{21F1FC3B-FA12-4937-B6E5-C900300DB01E}" srcOrd="2" destOrd="0" presId="urn:microsoft.com/office/officeart/2005/8/layout/orgChart1"/>
    <dgm:cxn modelId="{A57EE00D-7158-4E02-85A7-F0651184050A}" type="presParOf" srcId="{1F39EDEA-3116-42D1-A75F-476AC2A1C5FB}" destId="{45229F49-66BE-42B1-8A6F-AC4120ED39F1}"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9CCFCE-6194-4393-B64E-824066AD32EF}">
      <dsp:nvSpPr>
        <dsp:cNvPr id="0" name=""/>
        <dsp:cNvSpPr/>
      </dsp:nvSpPr>
      <dsp:spPr>
        <a:xfrm>
          <a:off x="5768788" y="1473407"/>
          <a:ext cx="4780164" cy="1087230"/>
        </a:xfrm>
        <a:custGeom>
          <a:avLst/>
          <a:gdLst/>
          <a:ahLst/>
          <a:cxnLst/>
          <a:rect l="0" t="0" r="0" b="0"/>
          <a:pathLst>
            <a:path>
              <a:moveTo>
                <a:pt x="0" y="0"/>
              </a:moveTo>
              <a:lnTo>
                <a:pt x="0" y="879826"/>
              </a:lnTo>
              <a:lnTo>
                <a:pt x="4780164" y="879826"/>
              </a:lnTo>
              <a:lnTo>
                <a:pt x="4780164" y="108723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915527-BCA3-4BB7-9E7A-6E88AFF88615}">
      <dsp:nvSpPr>
        <dsp:cNvPr id="0" name=""/>
        <dsp:cNvSpPr/>
      </dsp:nvSpPr>
      <dsp:spPr>
        <a:xfrm>
          <a:off x="5768788" y="1473407"/>
          <a:ext cx="2390082" cy="1087230"/>
        </a:xfrm>
        <a:custGeom>
          <a:avLst/>
          <a:gdLst/>
          <a:ahLst/>
          <a:cxnLst/>
          <a:rect l="0" t="0" r="0" b="0"/>
          <a:pathLst>
            <a:path>
              <a:moveTo>
                <a:pt x="0" y="0"/>
              </a:moveTo>
              <a:lnTo>
                <a:pt x="0" y="879826"/>
              </a:lnTo>
              <a:lnTo>
                <a:pt x="2390082" y="879826"/>
              </a:lnTo>
              <a:lnTo>
                <a:pt x="2390082" y="108723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863954D-74D1-45E5-846B-65AF3FC1655B}">
      <dsp:nvSpPr>
        <dsp:cNvPr id="0" name=""/>
        <dsp:cNvSpPr/>
      </dsp:nvSpPr>
      <dsp:spPr>
        <a:xfrm>
          <a:off x="5723068" y="1473407"/>
          <a:ext cx="91440" cy="1087230"/>
        </a:xfrm>
        <a:custGeom>
          <a:avLst/>
          <a:gdLst/>
          <a:ahLst/>
          <a:cxnLst/>
          <a:rect l="0" t="0" r="0" b="0"/>
          <a:pathLst>
            <a:path>
              <a:moveTo>
                <a:pt x="45720" y="0"/>
              </a:moveTo>
              <a:lnTo>
                <a:pt x="45720" y="108723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781D3A6-5DC1-4CDE-B215-B50BC005EC7A}">
      <dsp:nvSpPr>
        <dsp:cNvPr id="0" name=""/>
        <dsp:cNvSpPr/>
      </dsp:nvSpPr>
      <dsp:spPr>
        <a:xfrm>
          <a:off x="3378705" y="1473407"/>
          <a:ext cx="2390082" cy="1087230"/>
        </a:xfrm>
        <a:custGeom>
          <a:avLst/>
          <a:gdLst/>
          <a:ahLst/>
          <a:cxnLst/>
          <a:rect l="0" t="0" r="0" b="0"/>
          <a:pathLst>
            <a:path>
              <a:moveTo>
                <a:pt x="2390082" y="0"/>
              </a:moveTo>
              <a:lnTo>
                <a:pt x="2390082" y="879826"/>
              </a:lnTo>
              <a:lnTo>
                <a:pt x="0" y="879826"/>
              </a:lnTo>
              <a:lnTo>
                <a:pt x="0" y="108723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FFEB500-078A-477D-BF80-DC814BBCD42D}">
      <dsp:nvSpPr>
        <dsp:cNvPr id="0" name=""/>
        <dsp:cNvSpPr/>
      </dsp:nvSpPr>
      <dsp:spPr>
        <a:xfrm>
          <a:off x="988623" y="1473407"/>
          <a:ext cx="4780164" cy="1087230"/>
        </a:xfrm>
        <a:custGeom>
          <a:avLst/>
          <a:gdLst/>
          <a:ahLst/>
          <a:cxnLst/>
          <a:rect l="0" t="0" r="0" b="0"/>
          <a:pathLst>
            <a:path>
              <a:moveTo>
                <a:pt x="4780164" y="0"/>
              </a:moveTo>
              <a:lnTo>
                <a:pt x="4780164" y="879826"/>
              </a:lnTo>
              <a:lnTo>
                <a:pt x="0" y="879826"/>
              </a:lnTo>
              <a:lnTo>
                <a:pt x="0" y="108723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30370F3-DB3E-4DF7-8DEC-5AA710239DC7}">
      <dsp:nvSpPr>
        <dsp:cNvPr id="0" name=""/>
        <dsp:cNvSpPr/>
      </dsp:nvSpPr>
      <dsp:spPr>
        <a:xfrm>
          <a:off x="3483237" y="485770"/>
          <a:ext cx="4571101" cy="987637"/>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Type of </a:t>
          </a:r>
          <a:r>
            <a:rPr lang="en-US" sz="3200" kern="1200" dirty="0" smtClean="0"/>
            <a:t>Part Programming</a:t>
          </a:r>
          <a:endParaRPr lang="en-US" sz="2800" kern="1200" dirty="0"/>
        </a:p>
      </dsp:txBody>
      <dsp:txXfrm>
        <a:off x="3483237" y="485770"/>
        <a:ext cx="4571101" cy="987637"/>
      </dsp:txXfrm>
    </dsp:sp>
    <dsp:sp modelId="{D6BEF88B-0676-4DBF-911B-3809A107BF49}">
      <dsp:nvSpPr>
        <dsp:cNvPr id="0" name=""/>
        <dsp:cNvSpPr/>
      </dsp:nvSpPr>
      <dsp:spPr>
        <a:xfrm>
          <a:off x="985" y="2560638"/>
          <a:ext cx="1975274" cy="98763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Planning Departmental Programming</a:t>
          </a:r>
          <a:endParaRPr lang="en-US" sz="2400" kern="1200" dirty="0"/>
        </a:p>
      </dsp:txBody>
      <dsp:txXfrm>
        <a:off x="985" y="2560638"/>
        <a:ext cx="1975274" cy="987637"/>
      </dsp:txXfrm>
    </dsp:sp>
    <dsp:sp modelId="{DE7B8E3F-1818-48D2-A82D-961F60E60A62}">
      <dsp:nvSpPr>
        <dsp:cNvPr id="0" name=""/>
        <dsp:cNvSpPr/>
      </dsp:nvSpPr>
      <dsp:spPr>
        <a:xfrm>
          <a:off x="2391068" y="2560638"/>
          <a:ext cx="1975274" cy="98763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Workshop Programming</a:t>
          </a:r>
          <a:endParaRPr lang="en-US" sz="2400" kern="1200" dirty="0"/>
        </a:p>
      </dsp:txBody>
      <dsp:txXfrm>
        <a:off x="2391068" y="2560638"/>
        <a:ext cx="1975274" cy="987637"/>
      </dsp:txXfrm>
    </dsp:sp>
    <dsp:sp modelId="{2CD8C76F-A5C2-4310-BE8F-47CE03BF0F5E}">
      <dsp:nvSpPr>
        <dsp:cNvPr id="0" name=""/>
        <dsp:cNvSpPr/>
      </dsp:nvSpPr>
      <dsp:spPr>
        <a:xfrm>
          <a:off x="4781150" y="2560638"/>
          <a:ext cx="1975274" cy="98763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Manual Programming</a:t>
          </a:r>
          <a:endParaRPr lang="en-US" sz="2400" kern="1200" dirty="0"/>
        </a:p>
      </dsp:txBody>
      <dsp:txXfrm>
        <a:off x="4781150" y="2560638"/>
        <a:ext cx="1975274" cy="987637"/>
      </dsp:txXfrm>
    </dsp:sp>
    <dsp:sp modelId="{FB6DF9AB-5F86-4DCE-A5E9-7D848507A07F}">
      <dsp:nvSpPr>
        <dsp:cNvPr id="0" name=""/>
        <dsp:cNvSpPr/>
      </dsp:nvSpPr>
      <dsp:spPr>
        <a:xfrm>
          <a:off x="7171233" y="2560638"/>
          <a:ext cx="1975274" cy="98763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Computer aided programming</a:t>
          </a:r>
          <a:endParaRPr lang="en-US" sz="2400" kern="1200" dirty="0"/>
        </a:p>
      </dsp:txBody>
      <dsp:txXfrm>
        <a:off x="7171233" y="2560638"/>
        <a:ext cx="1975274" cy="987637"/>
      </dsp:txXfrm>
    </dsp:sp>
    <dsp:sp modelId="{8326EEC5-831E-4EBB-957F-068321B98D55}">
      <dsp:nvSpPr>
        <dsp:cNvPr id="0" name=""/>
        <dsp:cNvSpPr/>
      </dsp:nvSpPr>
      <dsp:spPr>
        <a:xfrm>
          <a:off x="9561315" y="2560638"/>
          <a:ext cx="1975274" cy="98763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lvl="0" algn="ctr" defTabSz="1066800">
            <a:lnSpc>
              <a:spcPct val="90000"/>
            </a:lnSpc>
            <a:spcBef>
              <a:spcPct val="0"/>
            </a:spcBef>
            <a:spcAft>
              <a:spcPct val="35000"/>
            </a:spcAft>
          </a:pPr>
          <a:r>
            <a:rPr lang="en-US" sz="2400" kern="1200" dirty="0" smtClean="0"/>
            <a:t>High level programming languages</a:t>
          </a:r>
          <a:endParaRPr lang="en-US" sz="2400" kern="1200" dirty="0"/>
        </a:p>
      </dsp:txBody>
      <dsp:txXfrm>
        <a:off x="9561315" y="2560638"/>
        <a:ext cx="1975274" cy="9876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2C7A89-101E-4A82-928F-AE3DD326733D}">
      <dsp:nvSpPr>
        <dsp:cNvPr id="0" name=""/>
        <dsp:cNvSpPr/>
      </dsp:nvSpPr>
      <dsp:spPr>
        <a:xfrm>
          <a:off x="1385086" y="3052474"/>
          <a:ext cx="1207549" cy="2988003"/>
        </a:xfrm>
        <a:custGeom>
          <a:avLst/>
          <a:gdLst/>
          <a:ahLst/>
          <a:cxnLst/>
          <a:rect l="0" t="0" r="0" b="0"/>
          <a:pathLst>
            <a:path>
              <a:moveTo>
                <a:pt x="0" y="0"/>
              </a:moveTo>
              <a:lnTo>
                <a:pt x="603774" y="0"/>
              </a:lnTo>
              <a:lnTo>
                <a:pt x="603774" y="2988003"/>
              </a:lnTo>
              <a:lnTo>
                <a:pt x="1207549" y="298800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533400">
            <a:lnSpc>
              <a:spcPct val="90000"/>
            </a:lnSpc>
            <a:spcBef>
              <a:spcPct val="0"/>
            </a:spcBef>
            <a:spcAft>
              <a:spcPct val="35000"/>
            </a:spcAft>
          </a:pPr>
          <a:endParaRPr lang="en-US" sz="1200" kern="1200"/>
        </a:p>
      </dsp:txBody>
      <dsp:txXfrm>
        <a:off x="1908291" y="4465906"/>
        <a:ext cx="161139" cy="161139"/>
      </dsp:txXfrm>
    </dsp:sp>
    <dsp:sp modelId="{7302FA51-8CB5-4BA8-8719-4D2298FF4BC1}">
      <dsp:nvSpPr>
        <dsp:cNvPr id="0" name=""/>
        <dsp:cNvSpPr/>
      </dsp:nvSpPr>
      <dsp:spPr>
        <a:xfrm>
          <a:off x="1385086" y="3052474"/>
          <a:ext cx="1207549" cy="1130643"/>
        </a:xfrm>
        <a:custGeom>
          <a:avLst/>
          <a:gdLst/>
          <a:ahLst/>
          <a:cxnLst/>
          <a:rect l="0" t="0" r="0" b="0"/>
          <a:pathLst>
            <a:path>
              <a:moveTo>
                <a:pt x="0" y="0"/>
              </a:moveTo>
              <a:lnTo>
                <a:pt x="603774" y="0"/>
              </a:lnTo>
              <a:lnTo>
                <a:pt x="603774" y="1130643"/>
              </a:lnTo>
              <a:lnTo>
                <a:pt x="1207549" y="113064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66700">
            <a:lnSpc>
              <a:spcPct val="90000"/>
            </a:lnSpc>
            <a:spcBef>
              <a:spcPct val="0"/>
            </a:spcBef>
            <a:spcAft>
              <a:spcPct val="35000"/>
            </a:spcAft>
          </a:pPr>
          <a:endParaRPr lang="en-US" sz="600" kern="1200"/>
        </a:p>
      </dsp:txBody>
      <dsp:txXfrm>
        <a:off x="1947505" y="3576439"/>
        <a:ext cx="82712" cy="82712"/>
      </dsp:txXfrm>
    </dsp:sp>
    <dsp:sp modelId="{F9AD31EF-6460-47AE-BEF0-48B2F36B1B76}">
      <dsp:nvSpPr>
        <dsp:cNvPr id="0" name=""/>
        <dsp:cNvSpPr/>
      </dsp:nvSpPr>
      <dsp:spPr>
        <a:xfrm>
          <a:off x="1385086" y="2324833"/>
          <a:ext cx="1207549" cy="727640"/>
        </a:xfrm>
        <a:custGeom>
          <a:avLst/>
          <a:gdLst/>
          <a:ahLst/>
          <a:cxnLst/>
          <a:rect l="0" t="0" r="0" b="0"/>
          <a:pathLst>
            <a:path>
              <a:moveTo>
                <a:pt x="0" y="727640"/>
              </a:moveTo>
              <a:lnTo>
                <a:pt x="603774" y="727640"/>
              </a:lnTo>
              <a:lnTo>
                <a:pt x="603774" y="0"/>
              </a:lnTo>
              <a:lnTo>
                <a:pt x="1207549"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1953615" y="2653408"/>
        <a:ext cx="70491" cy="70491"/>
      </dsp:txXfrm>
    </dsp:sp>
    <dsp:sp modelId="{8A47481E-8C16-4EE6-B5EF-007A0BBCD945}">
      <dsp:nvSpPr>
        <dsp:cNvPr id="0" name=""/>
        <dsp:cNvSpPr/>
      </dsp:nvSpPr>
      <dsp:spPr>
        <a:xfrm>
          <a:off x="1385086" y="548097"/>
          <a:ext cx="1207549" cy="2504376"/>
        </a:xfrm>
        <a:custGeom>
          <a:avLst/>
          <a:gdLst/>
          <a:ahLst/>
          <a:cxnLst/>
          <a:rect l="0" t="0" r="0" b="0"/>
          <a:pathLst>
            <a:path>
              <a:moveTo>
                <a:pt x="0" y="2504376"/>
              </a:moveTo>
              <a:lnTo>
                <a:pt x="603774" y="2504376"/>
              </a:lnTo>
              <a:lnTo>
                <a:pt x="603774" y="0"/>
              </a:lnTo>
              <a:lnTo>
                <a:pt x="1207549"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44500">
            <a:lnSpc>
              <a:spcPct val="90000"/>
            </a:lnSpc>
            <a:spcBef>
              <a:spcPct val="0"/>
            </a:spcBef>
            <a:spcAft>
              <a:spcPct val="35000"/>
            </a:spcAft>
          </a:pPr>
          <a:endParaRPr lang="en-US" sz="1000" kern="1200"/>
        </a:p>
      </dsp:txBody>
      <dsp:txXfrm>
        <a:off x="1919353" y="1730778"/>
        <a:ext cx="139015" cy="139015"/>
      </dsp:txXfrm>
    </dsp:sp>
    <dsp:sp modelId="{94CE6C9F-A48D-41A5-B026-EC238FAF8427}">
      <dsp:nvSpPr>
        <dsp:cNvPr id="0" name=""/>
        <dsp:cNvSpPr/>
      </dsp:nvSpPr>
      <dsp:spPr>
        <a:xfrm rot="16200000">
          <a:off x="-1410527" y="2677342"/>
          <a:ext cx="4840965" cy="75026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Zero Point</a:t>
          </a:r>
          <a:endParaRPr lang="en-US" sz="2800" kern="1200" dirty="0"/>
        </a:p>
      </dsp:txBody>
      <dsp:txXfrm>
        <a:off x="-1410527" y="2677342"/>
        <a:ext cx="4840965" cy="750263"/>
      </dsp:txXfrm>
    </dsp:sp>
    <dsp:sp modelId="{8793133C-8B5F-450F-817B-36A2CDFB38B0}">
      <dsp:nvSpPr>
        <dsp:cNvPr id="0" name=""/>
        <dsp:cNvSpPr/>
      </dsp:nvSpPr>
      <dsp:spPr>
        <a:xfrm>
          <a:off x="2592635" y="154096"/>
          <a:ext cx="3347961" cy="78800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Machine tool zero point</a:t>
          </a:r>
          <a:endParaRPr lang="en-US" sz="2800" kern="1200" dirty="0"/>
        </a:p>
      </dsp:txBody>
      <dsp:txXfrm>
        <a:off x="2592635" y="154096"/>
        <a:ext cx="3347961" cy="788002"/>
      </dsp:txXfrm>
    </dsp:sp>
    <dsp:sp modelId="{619A07BF-3A3F-443A-AB01-32BC2C2EBAAD}">
      <dsp:nvSpPr>
        <dsp:cNvPr id="0" name=""/>
        <dsp:cNvSpPr/>
      </dsp:nvSpPr>
      <dsp:spPr>
        <a:xfrm>
          <a:off x="2592635" y="1930832"/>
          <a:ext cx="3347961" cy="78800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Program zero point</a:t>
          </a:r>
          <a:endParaRPr lang="en-US" sz="2800" kern="1200" dirty="0"/>
        </a:p>
      </dsp:txBody>
      <dsp:txXfrm>
        <a:off x="2592635" y="1930832"/>
        <a:ext cx="3347961" cy="788002"/>
      </dsp:txXfrm>
    </dsp:sp>
    <dsp:sp modelId="{D24AB6C5-8D93-42BF-8F1D-BBEFA926378D}">
      <dsp:nvSpPr>
        <dsp:cNvPr id="0" name=""/>
        <dsp:cNvSpPr/>
      </dsp:nvSpPr>
      <dsp:spPr>
        <a:xfrm>
          <a:off x="2592635" y="3789117"/>
          <a:ext cx="3347961" cy="78800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Workpiece zero point</a:t>
          </a:r>
          <a:endParaRPr lang="en-US" sz="2800" kern="1200" dirty="0"/>
        </a:p>
      </dsp:txBody>
      <dsp:txXfrm>
        <a:off x="2592635" y="3789117"/>
        <a:ext cx="3347961" cy="788002"/>
      </dsp:txXfrm>
    </dsp:sp>
    <dsp:sp modelId="{9B9D7769-4340-4B4C-9F4D-8FB4BF188626}">
      <dsp:nvSpPr>
        <dsp:cNvPr id="0" name=""/>
        <dsp:cNvSpPr/>
      </dsp:nvSpPr>
      <dsp:spPr>
        <a:xfrm>
          <a:off x="2592635" y="5646476"/>
          <a:ext cx="3347961" cy="78800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Tool zero point</a:t>
          </a:r>
          <a:endParaRPr lang="en-US" sz="2800" kern="1200" dirty="0"/>
        </a:p>
      </dsp:txBody>
      <dsp:txXfrm>
        <a:off x="2592635" y="5646476"/>
        <a:ext cx="3347961" cy="7880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2C7A89-101E-4A82-928F-AE3DD326733D}">
      <dsp:nvSpPr>
        <dsp:cNvPr id="0" name=""/>
        <dsp:cNvSpPr/>
      </dsp:nvSpPr>
      <dsp:spPr>
        <a:xfrm>
          <a:off x="1123906" y="3052474"/>
          <a:ext cx="641403" cy="2988003"/>
        </a:xfrm>
        <a:custGeom>
          <a:avLst/>
          <a:gdLst/>
          <a:ahLst/>
          <a:cxnLst/>
          <a:rect l="0" t="0" r="0" b="0"/>
          <a:pathLst>
            <a:path>
              <a:moveTo>
                <a:pt x="0" y="0"/>
              </a:moveTo>
              <a:lnTo>
                <a:pt x="320701" y="0"/>
              </a:lnTo>
              <a:lnTo>
                <a:pt x="320701" y="2988003"/>
              </a:lnTo>
              <a:lnTo>
                <a:pt x="641403" y="298800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88950">
            <a:lnSpc>
              <a:spcPct val="90000"/>
            </a:lnSpc>
            <a:spcBef>
              <a:spcPct val="0"/>
            </a:spcBef>
            <a:spcAft>
              <a:spcPct val="35000"/>
            </a:spcAft>
          </a:pPr>
          <a:endParaRPr lang="en-US" sz="1100" kern="1200"/>
        </a:p>
      </dsp:txBody>
      <dsp:txXfrm>
        <a:off x="1368206" y="4470073"/>
        <a:ext cx="152803" cy="152803"/>
      </dsp:txXfrm>
    </dsp:sp>
    <dsp:sp modelId="{7302FA51-8CB5-4BA8-8719-4D2298FF4BC1}">
      <dsp:nvSpPr>
        <dsp:cNvPr id="0" name=""/>
        <dsp:cNvSpPr/>
      </dsp:nvSpPr>
      <dsp:spPr>
        <a:xfrm>
          <a:off x="1123906" y="3052474"/>
          <a:ext cx="641403" cy="1130643"/>
        </a:xfrm>
        <a:custGeom>
          <a:avLst/>
          <a:gdLst/>
          <a:ahLst/>
          <a:cxnLst/>
          <a:rect l="0" t="0" r="0" b="0"/>
          <a:pathLst>
            <a:path>
              <a:moveTo>
                <a:pt x="0" y="0"/>
              </a:moveTo>
              <a:lnTo>
                <a:pt x="320701" y="0"/>
              </a:lnTo>
              <a:lnTo>
                <a:pt x="320701" y="1130643"/>
              </a:lnTo>
              <a:lnTo>
                <a:pt x="641403" y="113064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1412110" y="3585298"/>
        <a:ext cx="64995" cy="64995"/>
      </dsp:txXfrm>
    </dsp:sp>
    <dsp:sp modelId="{F9AD31EF-6460-47AE-BEF0-48B2F36B1B76}">
      <dsp:nvSpPr>
        <dsp:cNvPr id="0" name=""/>
        <dsp:cNvSpPr/>
      </dsp:nvSpPr>
      <dsp:spPr>
        <a:xfrm>
          <a:off x="1123906" y="2324833"/>
          <a:ext cx="641403" cy="727640"/>
        </a:xfrm>
        <a:custGeom>
          <a:avLst/>
          <a:gdLst/>
          <a:ahLst/>
          <a:cxnLst/>
          <a:rect l="0" t="0" r="0" b="0"/>
          <a:pathLst>
            <a:path>
              <a:moveTo>
                <a:pt x="0" y="727640"/>
              </a:moveTo>
              <a:lnTo>
                <a:pt x="320701" y="727640"/>
              </a:lnTo>
              <a:lnTo>
                <a:pt x="320701" y="0"/>
              </a:lnTo>
              <a:lnTo>
                <a:pt x="641403"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222250">
            <a:lnSpc>
              <a:spcPct val="90000"/>
            </a:lnSpc>
            <a:spcBef>
              <a:spcPct val="0"/>
            </a:spcBef>
            <a:spcAft>
              <a:spcPct val="35000"/>
            </a:spcAft>
          </a:pPr>
          <a:endParaRPr lang="en-US" sz="500" kern="1200"/>
        </a:p>
      </dsp:txBody>
      <dsp:txXfrm>
        <a:off x="1420358" y="2664404"/>
        <a:ext cx="48498" cy="48498"/>
      </dsp:txXfrm>
    </dsp:sp>
    <dsp:sp modelId="{8A47481E-8C16-4EE6-B5EF-007A0BBCD945}">
      <dsp:nvSpPr>
        <dsp:cNvPr id="0" name=""/>
        <dsp:cNvSpPr/>
      </dsp:nvSpPr>
      <dsp:spPr>
        <a:xfrm>
          <a:off x="1123906" y="548097"/>
          <a:ext cx="641403" cy="2504376"/>
        </a:xfrm>
        <a:custGeom>
          <a:avLst/>
          <a:gdLst/>
          <a:ahLst/>
          <a:cxnLst/>
          <a:rect l="0" t="0" r="0" b="0"/>
          <a:pathLst>
            <a:path>
              <a:moveTo>
                <a:pt x="0" y="2504376"/>
              </a:moveTo>
              <a:lnTo>
                <a:pt x="320701" y="2504376"/>
              </a:lnTo>
              <a:lnTo>
                <a:pt x="320701" y="0"/>
              </a:lnTo>
              <a:lnTo>
                <a:pt x="641403" y="0"/>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lvl="0" algn="ctr" defTabSz="400050">
            <a:lnSpc>
              <a:spcPct val="90000"/>
            </a:lnSpc>
            <a:spcBef>
              <a:spcPct val="0"/>
            </a:spcBef>
            <a:spcAft>
              <a:spcPct val="35000"/>
            </a:spcAft>
          </a:pPr>
          <a:endParaRPr lang="en-US" sz="900" kern="1200"/>
        </a:p>
      </dsp:txBody>
      <dsp:txXfrm>
        <a:off x="1379977" y="1735655"/>
        <a:ext cx="129260" cy="129260"/>
      </dsp:txXfrm>
    </dsp:sp>
    <dsp:sp modelId="{94CE6C9F-A48D-41A5-B026-EC238FAF8427}">
      <dsp:nvSpPr>
        <dsp:cNvPr id="0" name=""/>
        <dsp:cNvSpPr/>
      </dsp:nvSpPr>
      <dsp:spPr>
        <a:xfrm rot="16200000">
          <a:off x="-1671708" y="2677342"/>
          <a:ext cx="4840965" cy="750263"/>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Part Programming Format</a:t>
          </a:r>
          <a:endParaRPr lang="en-US" sz="2800" kern="1200" dirty="0"/>
        </a:p>
      </dsp:txBody>
      <dsp:txXfrm>
        <a:off x="-1671708" y="2677342"/>
        <a:ext cx="4840965" cy="750263"/>
      </dsp:txXfrm>
    </dsp:sp>
    <dsp:sp modelId="{8793133C-8B5F-450F-817B-36A2CDFB38B0}">
      <dsp:nvSpPr>
        <dsp:cNvPr id="0" name=""/>
        <dsp:cNvSpPr/>
      </dsp:nvSpPr>
      <dsp:spPr>
        <a:xfrm>
          <a:off x="1765309" y="154096"/>
          <a:ext cx="3347961" cy="78800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Tab sequential format (NC only)</a:t>
          </a:r>
          <a:endParaRPr lang="en-US" sz="2800" kern="1200" dirty="0"/>
        </a:p>
      </dsp:txBody>
      <dsp:txXfrm>
        <a:off x="1765309" y="154096"/>
        <a:ext cx="3347961" cy="788002"/>
      </dsp:txXfrm>
    </dsp:sp>
    <dsp:sp modelId="{619A07BF-3A3F-443A-AB01-32BC2C2EBAAD}">
      <dsp:nvSpPr>
        <dsp:cNvPr id="0" name=""/>
        <dsp:cNvSpPr/>
      </dsp:nvSpPr>
      <dsp:spPr>
        <a:xfrm>
          <a:off x="1765309" y="1930832"/>
          <a:ext cx="3347961" cy="78800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Fixed Format (NC only)</a:t>
          </a:r>
          <a:endParaRPr lang="en-US" sz="2800" kern="1200" dirty="0"/>
        </a:p>
      </dsp:txBody>
      <dsp:txXfrm>
        <a:off x="1765309" y="1930832"/>
        <a:ext cx="3347961" cy="788002"/>
      </dsp:txXfrm>
    </dsp:sp>
    <dsp:sp modelId="{D24AB6C5-8D93-42BF-8F1D-BBEFA926378D}">
      <dsp:nvSpPr>
        <dsp:cNvPr id="0" name=""/>
        <dsp:cNvSpPr/>
      </dsp:nvSpPr>
      <dsp:spPr>
        <a:xfrm>
          <a:off x="1765309" y="3789117"/>
          <a:ext cx="3347961" cy="78800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Word address format (NC &amp; CNC)</a:t>
          </a:r>
          <a:endParaRPr lang="en-US" sz="2800" kern="1200" dirty="0"/>
        </a:p>
      </dsp:txBody>
      <dsp:txXfrm>
        <a:off x="1765309" y="3789117"/>
        <a:ext cx="3347961" cy="788002"/>
      </dsp:txXfrm>
    </dsp:sp>
    <dsp:sp modelId="{9B9D7769-4340-4B4C-9F4D-8FB4BF188626}">
      <dsp:nvSpPr>
        <dsp:cNvPr id="0" name=""/>
        <dsp:cNvSpPr/>
      </dsp:nvSpPr>
      <dsp:spPr>
        <a:xfrm>
          <a:off x="1765309" y="5646476"/>
          <a:ext cx="3347961" cy="788002"/>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Compatible format (NC &amp; CNC)</a:t>
          </a:r>
          <a:endParaRPr lang="en-US" sz="2800" kern="1200" dirty="0"/>
        </a:p>
      </dsp:txBody>
      <dsp:txXfrm>
        <a:off x="1765309" y="5646476"/>
        <a:ext cx="3347961" cy="7880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D82A44-0535-4EB0-8C49-031F1BF7905B}">
      <dsp:nvSpPr>
        <dsp:cNvPr id="0" name=""/>
        <dsp:cNvSpPr/>
      </dsp:nvSpPr>
      <dsp:spPr>
        <a:xfrm>
          <a:off x="8811949" y="3122965"/>
          <a:ext cx="218193" cy="1211401"/>
        </a:xfrm>
        <a:custGeom>
          <a:avLst/>
          <a:gdLst/>
          <a:ahLst/>
          <a:cxnLst/>
          <a:rect l="0" t="0" r="0" b="0"/>
          <a:pathLst>
            <a:path>
              <a:moveTo>
                <a:pt x="218193" y="0"/>
              </a:moveTo>
              <a:lnTo>
                <a:pt x="218193" y="1211401"/>
              </a:lnTo>
              <a:lnTo>
                <a:pt x="0" y="1211401"/>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2BFB260-D878-44DE-A430-4D407960B878}">
      <dsp:nvSpPr>
        <dsp:cNvPr id="0" name=""/>
        <dsp:cNvSpPr/>
      </dsp:nvSpPr>
      <dsp:spPr>
        <a:xfrm>
          <a:off x="5309439" y="1297226"/>
          <a:ext cx="3720703" cy="528513"/>
        </a:xfrm>
        <a:custGeom>
          <a:avLst/>
          <a:gdLst/>
          <a:ahLst/>
          <a:cxnLst/>
          <a:rect l="0" t="0" r="0" b="0"/>
          <a:pathLst>
            <a:path>
              <a:moveTo>
                <a:pt x="0" y="0"/>
              </a:moveTo>
              <a:lnTo>
                <a:pt x="0" y="256096"/>
              </a:lnTo>
              <a:lnTo>
                <a:pt x="3720703" y="256096"/>
              </a:lnTo>
              <a:lnTo>
                <a:pt x="3720703" y="528513"/>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46A335-D946-4EE5-BCA7-3C577C41924B}">
      <dsp:nvSpPr>
        <dsp:cNvPr id="0" name=""/>
        <dsp:cNvSpPr/>
      </dsp:nvSpPr>
      <dsp:spPr>
        <a:xfrm>
          <a:off x="1297226" y="3123640"/>
          <a:ext cx="167364" cy="1210727"/>
        </a:xfrm>
        <a:custGeom>
          <a:avLst/>
          <a:gdLst/>
          <a:ahLst/>
          <a:cxnLst/>
          <a:rect l="0" t="0" r="0" b="0"/>
          <a:pathLst>
            <a:path>
              <a:moveTo>
                <a:pt x="0" y="0"/>
              </a:moveTo>
              <a:lnTo>
                <a:pt x="0" y="1210727"/>
              </a:lnTo>
              <a:lnTo>
                <a:pt x="167364" y="1210727"/>
              </a:lnTo>
            </a:path>
          </a:pathLst>
        </a:custGeom>
        <a:no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FFEB500-078A-477D-BF80-DC814BBCD42D}">
      <dsp:nvSpPr>
        <dsp:cNvPr id="0" name=""/>
        <dsp:cNvSpPr/>
      </dsp:nvSpPr>
      <dsp:spPr>
        <a:xfrm>
          <a:off x="1297226" y="1297226"/>
          <a:ext cx="4012213" cy="529188"/>
        </a:xfrm>
        <a:custGeom>
          <a:avLst/>
          <a:gdLst/>
          <a:ahLst/>
          <a:cxnLst/>
          <a:rect l="0" t="0" r="0" b="0"/>
          <a:pathLst>
            <a:path>
              <a:moveTo>
                <a:pt x="4012213" y="0"/>
              </a:moveTo>
              <a:lnTo>
                <a:pt x="4012213" y="256770"/>
              </a:lnTo>
              <a:lnTo>
                <a:pt x="0" y="256770"/>
              </a:lnTo>
              <a:lnTo>
                <a:pt x="0" y="529188"/>
              </a:lnTo>
            </a:path>
          </a:pathLst>
        </a:cu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30370F3-DB3E-4DF7-8DEC-5AA710239DC7}">
      <dsp:nvSpPr>
        <dsp:cNvPr id="0" name=""/>
        <dsp:cNvSpPr/>
      </dsp:nvSpPr>
      <dsp:spPr>
        <a:xfrm>
          <a:off x="2307450" y="0"/>
          <a:ext cx="6003977" cy="1297226"/>
        </a:xfrm>
        <a:prstGeom prst="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1244600">
            <a:lnSpc>
              <a:spcPct val="90000"/>
            </a:lnSpc>
            <a:spcBef>
              <a:spcPct val="0"/>
            </a:spcBef>
            <a:spcAft>
              <a:spcPct val="35000"/>
            </a:spcAft>
          </a:pPr>
          <a:r>
            <a:rPr lang="en-US" sz="2800" kern="1200" dirty="0" smtClean="0"/>
            <a:t>Tool Compensation</a:t>
          </a:r>
          <a:endParaRPr lang="en-US" sz="2800" kern="1200" dirty="0"/>
        </a:p>
      </dsp:txBody>
      <dsp:txXfrm>
        <a:off x="2307450" y="0"/>
        <a:ext cx="6003977" cy="1297226"/>
      </dsp:txXfrm>
    </dsp:sp>
    <dsp:sp modelId="{D6BEF88B-0676-4DBF-911B-3809A107BF49}">
      <dsp:nvSpPr>
        <dsp:cNvPr id="0" name=""/>
        <dsp:cNvSpPr/>
      </dsp:nvSpPr>
      <dsp:spPr>
        <a:xfrm>
          <a:off x="0" y="1826414"/>
          <a:ext cx="2594452" cy="129722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kern="1200" dirty="0" smtClean="0"/>
            <a:t>Cutter radius Compensation</a:t>
          </a:r>
          <a:endParaRPr lang="en-US" sz="1900" kern="1200" dirty="0"/>
        </a:p>
      </dsp:txBody>
      <dsp:txXfrm>
        <a:off x="0" y="1826414"/>
        <a:ext cx="2594452" cy="1297226"/>
      </dsp:txXfrm>
    </dsp:sp>
    <dsp:sp modelId="{282EFC3F-3464-4AEA-B9D7-B0E96E72F97B}">
      <dsp:nvSpPr>
        <dsp:cNvPr id="0" name=""/>
        <dsp:cNvSpPr/>
      </dsp:nvSpPr>
      <dsp:spPr>
        <a:xfrm>
          <a:off x="1464591" y="3685754"/>
          <a:ext cx="2594452" cy="1297226"/>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kern="1200" dirty="0" smtClean="0"/>
            <a:t>This code command allows the programmer to ignore the cutting tool’s radius or diameter during programming</a:t>
          </a:r>
          <a:endParaRPr lang="en-US" sz="1900" kern="1200" dirty="0"/>
        </a:p>
      </dsp:txBody>
      <dsp:txXfrm>
        <a:off x="1464591" y="3685754"/>
        <a:ext cx="2594452" cy="1297226"/>
      </dsp:txXfrm>
    </dsp:sp>
    <dsp:sp modelId="{B9B6E366-A75E-45A5-A4CA-C99C84B569B0}">
      <dsp:nvSpPr>
        <dsp:cNvPr id="0" name=""/>
        <dsp:cNvSpPr/>
      </dsp:nvSpPr>
      <dsp:spPr>
        <a:xfrm>
          <a:off x="7732917" y="1825739"/>
          <a:ext cx="2594452" cy="1297226"/>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kern="1200" dirty="0" smtClean="0"/>
            <a:t>Tool wear compensation</a:t>
          </a:r>
          <a:endParaRPr lang="en-US" sz="1900" kern="1200" dirty="0"/>
        </a:p>
      </dsp:txBody>
      <dsp:txXfrm>
        <a:off x="7732917" y="1825739"/>
        <a:ext cx="2594452" cy="1297226"/>
      </dsp:txXfrm>
    </dsp:sp>
    <dsp:sp modelId="{091BA3E2-1611-410C-944D-D56A833C71C6}">
      <dsp:nvSpPr>
        <dsp:cNvPr id="0" name=""/>
        <dsp:cNvSpPr/>
      </dsp:nvSpPr>
      <dsp:spPr>
        <a:xfrm>
          <a:off x="6217497" y="3685754"/>
          <a:ext cx="2594452" cy="1297226"/>
        </a:xfrm>
        <a:prstGeom prst="rect">
          <a:avLst/>
        </a:prstGeom>
        <a:solidFill>
          <a:schemeClr val="accent6">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lvl="0" algn="ctr" defTabSz="844550">
            <a:lnSpc>
              <a:spcPct val="90000"/>
            </a:lnSpc>
            <a:spcBef>
              <a:spcPct val="0"/>
            </a:spcBef>
            <a:spcAft>
              <a:spcPct val="35000"/>
            </a:spcAft>
          </a:pPr>
          <a:r>
            <a:rPr lang="en-US" sz="1900" kern="1200" dirty="0" smtClean="0"/>
            <a:t>Similar to the cutter radius compensation, tool wear compensation is also used in part programming.</a:t>
          </a:r>
          <a:endParaRPr lang="en-US" sz="1900" kern="1200" dirty="0"/>
        </a:p>
      </dsp:txBody>
      <dsp:txXfrm>
        <a:off x="6217497" y="3685754"/>
        <a:ext cx="2594452" cy="1297226"/>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jpg>
</file>

<file path=ppt/media/image2.png>
</file>

<file path=ppt/media/image3.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BA2BC48-2F3B-4D95-B636-B147D8E26639}" type="datetimeFigureOut">
              <a:rPr lang="en-IN" smtClean="0"/>
              <a:t>17-09-2023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AAFF1C-FDB1-4533-89E2-A7C9B257D466}" type="slidenum">
              <a:rPr lang="en-IN" smtClean="0"/>
              <a:t>‹#›</a:t>
            </a:fld>
            <a:endParaRPr lang="en-IN"/>
          </a:p>
        </p:txBody>
      </p:sp>
    </p:spTree>
    <p:extLst>
      <p:ext uri="{BB962C8B-B14F-4D97-AF65-F5344CB8AC3E}">
        <p14:creationId xmlns:p14="http://schemas.microsoft.com/office/powerpoint/2010/main" val="21596109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8D412D33-A21B-4028-A26B-926922A7A462}" type="datetimeFigureOut">
              <a:rPr lang="en-IN" smtClean="0"/>
              <a:t>17-09-2023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797899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D412D33-A21B-4028-A26B-926922A7A462}" type="datetimeFigureOut">
              <a:rPr lang="en-IN" smtClean="0"/>
              <a:t>17-09-2023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1318363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D412D33-A21B-4028-A26B-926922A7A462}" type="datetimeFigureOut">
              <a:rPr lang="en-IN" smtClean="0"/>
              <a:t>17-09-2023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18299583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8D412D33-A21B-4028-A26B-926922A7A462}" type="datetimeFigureOut">
              <a:rPr lang="en-IN" smtClean="0"/>
              <a:t>17-09-2023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3086923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8D412D33-A21B-4028-A26B-926922A7A462}" type="datetimeFigureOut">
              <a:rPr lang="en-IN" smtClean="0"/>
              <a:t>17-09-2023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48212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8D412D33-A21B-4028-A26B-926922A7A462}" type="datetimeFigureOut">
              <a:rPr lang="en-IN" smtClean="0"/>
              <a:t>17-09-2023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3673037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8D412D33-A21B-4028-A26B-926922A7A462}" type="datetimeFigureOut">
              <a:rPr lang="en-IN" smtClean="0"/>
              <a:t>17-09-2023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55346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8D412D33-A21B-4028-A26B-926922A7A462}" type="datetimeFigureOut">
              <a:rPr lang="en-IN" smtClean="0"/>
              <a:t>17-09-2023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9696105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D412D33-A21B-4028-A26B-926922A7A462}" type="datetimeFigureOut">
              <a:rPr lang="en-IN" smtClean="0"/>
              <a:t>17-09-2023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17073875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D412D33-A21B-4028-A26B-926922A7A462}" type="datetimeFigureOut">
              <a:rPr lang="en-IN" smtClean="0"/>
              <a:t>17-09-2023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37968272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8D412D33-A21B-4028-A26B-926922A7A462}" type="datetimeFigureOut">
              <a:rPr lang="en-IN" smtClean="0"/>
              <a:t>17-09-2023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DBD4459-2AF0-4A04-A0BE-7F0D173D6B8D}" type="slidenum">
              <a:rPr lang="en-IN" smtClean="0"/>
              <a:t>‹#›</a:t>
            </a:fld>
            <a:endParaRPr lang="en-IN"/>
          </a:p>
        </p:txBody>
      </p:sp>
    </p:spTree>
    <p:extLst>
      <p:ext uri="{BB962C8B-B14F-4D97-AF65-F5344CB8AC3E}">
        <p14:creationId xmlns:p14="http://schemas.microsoft.com/office/powerpoint/2010/main" val="1836287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D412D33-A21B-4028-A26B-926922A7A462}" type="datetimeFigureOut">
              <a:rPr lang="en-IN" smtClean="0"/>
              <a:t>17-09-2023</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BD4459-2AF0-4A04-A0BE-7F0D173D6B8D}" type="slidenum">
              <a:rPr lang="en-IN" smtClean="0"/>
              <a:t>‹#›</a:t>
            </a:fld>
            <a:endParaRPr lang="en-IN"/>
          </a:p>
        </p:txBody>
      </p:sp>
    </p:spTree>
    <p:extLst>
      <p:ext uri="{BB962C8B-B14F-4D97-AF65-F5344CB8AC3E}">
        <p14:creationId xmlns:p14="http://schemas.microsoft.com/office/powerpoint/2010/main" val="13883281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4.jpeg"/><Relationship Id="rId3" Type="http://schemas.openxmlformats.org/officeDocument/2006/relationships/diagramLayout" Target="../diagrams/layout2.xml"/><Relationship Id="rId7" Type="http://schemas.openxmlformats.org/officeDocument/2006/relationships/image" Target="../media/image3.jpe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10" Type="http://schemas.openxmlformats.org/officeDocument/2006/relationships/image" Target="../media/image6.jpeg"/><Relationship Id="rId4" Type="http://schemas.openxmlformats.org/officeDocument/2006/relationships/diagramQuickStyle" Target="../diagrams/quickStyle2.xml"/><Relationship Id="rId9"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41830" y="401860"/>
            <a:ext cx="10755085" cy="674914"/>
          </a:xfrm>
        </p:spPr>
        <p:txBody>
          <a:bodyPr>
            <a:noAutofit/>
          </a:bodyPr>
          <a:lstStyle/>
          <a:p>
            <a:r>
              <a:rPr lang="en-US" sz="4800" dirty="0" smtClean="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CNC MACHINES AND AUTOMATION</a:t>
            </a:r>
            <a:endParaRPr lang="en-IN" sz="48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4883" y="1541230"/>
            <a:ext cx="2568977" cy="2491908"/>
          </a:xfrm>
          <a:prstGeom prst="rect">
            <a:avLst/>
          </a:prstGeom>
        </p:spPr>
      </p:pic>
      <p:sp>
        <p:nvSpPr>
          <p:cNvPr id="9" name="TextBox 8"/>
          <p:cNvSpPr txBox="1"/>
          <p:nvPr/>
        </p:nvSpPr>
        <p:spPr>
          <a:xfrm>
            <a:off x="3735372" y="4962052"/>
            <a:ext cx="4968000" cy="1569660"/>
          </a:xfrm>
          <a:prstGeom prst="rect">
            <a:avLst/>
          </a:prstGeom>
          <a:noFill/>
        </p:spPr>
        <p:txBody>
          <a:bodyPr wrap="square" rtlCol="0">
            <a:spAutoFit/>
          </a:bodyPr>
          <a:lstStyle/>
          <a:p>
            <a:pPr algn="ctr"/>
            <a:r>
              <a:rPr lang="en-US" sz="2400" dirty="0" smtClean="0">
                <a:latin typeface="Times New Roman" panose="02020603050405020304" pitchFamily="18" charset="0"/>
                <a:cs typeface="Times New Roman" panose="02020603050405020304" pitchFamily="18" charset="0"/>
              </a:rPr>
              <a:t>AMIT JANGRA</a:t>
            </a:r>
          </a:p>
          <a:p>
            <a:pPr algn="ctr"/>
            <a:r>
              <a:rPr lang="en-US" sz="2400" dirty="0" smtClean="0">
                <a:latin typeface="Times New Roman" panose="02020603050405020304" pitchFamily="18" charset="0"/>
                <a:cs typeface="Times New Roman" panose="02020603050405020304" pitchFamily="18" charset="0"/>
              </a:rPr>
              <a:t>Lecturer</a:t>
            </a:r>
          </a:p>
          <a:p>
            <a:pPr algn="ctr"/>
            <a:r>
              <a:rPr lang="en-US" sz="2400" dirty="0" smtClean="0">
                <a:latin typeface="Times New Roman" panose="02020603050405020304" pitchFamily="18" charset="0"/>
                <a:cs typeface="Times New Roman" panose="02020603050405020304" pitchFamily="18" charset="0"/>
              </a:rPr>
              <a:t>Mechanical Engineering Department </a:t>
            </a:r>
          </a:p>
          <a:p>
            <a:pPr algn="ctr"/>
            <a:r>
              <a:rPr lang="en-US" sz="2400" dirty="0" smtClean="0">
                <a:latin typeface="Times New Roman" panose="02020603050405020304" pitchFamily="18" charset="0"/>
                <a:cs typeface="Times New Roman" panose="02020603050405020304" pitchFamily="18" charset="0"/>
              </a:rPr>
              <a:t>GP HISAR</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508421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425185288"/>
              </p:ext>
            </p:extLst>
          </p:nvPr>
        </p:nvGraphicFramePr>
        <p:xfrm>
          <a:off x="76414" y="130200"/>
          <a:ext cx="11954434" cy="66697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extBox 1"/>
          <p:cNvSpPr txBox="1"/>
          <p:nvPr/>
        </p:nvSpPr>
        <p:spPr>
          <a:xfrm>
            <a:off x="5502089" y="290286"/>
            <a:ext cx="6125029" cy="646331"/>
          </a:xfrm>
          <a:prstGeom prst="rect">
            <a:avLst/>
          </a:prstGeom>
          <a:noFill/>
        </p:spPr>
        <p:txBody>
          <a:bodyPr wrap="square" rtlCol="0">
            <a:spAutoFit/>
          </a:bodyPr>
          <a:lstStyle/>
          <a:p>
            <a:r>
              <a:rPr lang="en-US" dirty="0" smtClean="0"/>
              <a:t>N010	G00	X100.00	Y200	Z10	F30	M08</a:t>
            </a:r>
          </a:p>
          <a:p>
            <a:r>
              <a:rPr lang="en-US" dirty="0" smtClean="0"/>
              <a:t>010 &gt; 00 &gt; 100.00 &gt;200 &gt; 10 &gt; 30 &gt; 08</a:t>
            </a:r>
            <a:endParaRPr lang="en-IN" dirty="0"/>
          </a:p>
        </p:txBody>
      </p:sp>
      <p:sp>
        <p:nvSpPr>
          <p:cNvPr id="8" name="TextBox 7"/>
          <p:cNvSpPr txBox="1"/>
          <p:nvPr/>
        </p:nvSpPr>
        <p:spPr>
          <a:xfrm>
            <a:off x="5502088" y="2133601"/>
            <a:ext cx="6327055" cy="646331"/>
          </a:xfrm>
          <a:prstGeom prst="rect">
            <a:avLst/>
          </a:prstGeom>
          <a:noFill/>
        </p:spPr>
        <p:txBody>
          <a:bodyPr wrap="square" rtlCol="0">
            <a:spAutoFit/>
          </a:bodyPr>
          <a:lstStyle/>
          <a:p>
            <a:r>
              <a:rPr lang="en-US" dirty="0" smtClean="0"/>
              <a:t>N010	G01</a:t>
            </a:r>
            <a:r>
              <a:rPr lang="en-US" dirty="0"/>
              <a:t>	</a:t>
            </a:r>
            <a:r>
              <a:rPr lang="en-US" dirty="0" smtClean="0"/>
              <a:t>X10	Y20	Z30	F30	S1000</a:t>
            </a:r>
          </a:p>
          <a:p>
            <a:r>
              <a:rPr lang="en-US" dirty="0" smtClean="0"/>
              <a:t>010	01	10	20	30	30	1000</a:t>
            </a:r>
            <a:endParaRPr lang="en-IN" dirty="0"/>
          </a:p>
        </p:txBody>
      </p:sp>
      <p:sp>
        <p:nvSpPr>
          <p:cNvPr id="13" name="TextBox 12"/>
          <p:cNvSpPr txBox="1"/>
          <p:nvPr/>
        </p:nvSpPr>
        <p:spPr>
          <a:xfrm>
            <a:off x="5401075" y="3889832"/>
            <a:ext cx="6327055" cy="923330"/>
          </a:xfrm>
          <a:prstGeom prst="rect">
            <a:avLst/>
          </a:prstGeom>
          <a:noFill/>
        </p:spPr>
        <p:txBody>
          <a:bodyPr wrap="square" rtlCol="0">
            <a:spAutoFit/>
          </a:bodyPr>
          <a:lstStyle/>
          <a:p>
            <a:r>
              <a:rPr lang="en-US" dirty="0" smtClean="0"/>
              <a:t>This format is standardized by EIA and there are no TAB codes used.</a:t>
            </a:r>
          </a:p>
          <a:p>
            <a:r>
              <a:rPr lang="en-US" dirty="0" smtClean="0"/>
              <a:t>N01 G01 X30</a:t>
            </a:r>
            <a:r>
              <a:rPr lang="en-US" dirty="0"/>
              <a:t> </a:t>
            </a:r>
            <a:r>
              <a:rPr lang="en-US" dirty="0" smtClean="0"/>
              <a:t>Y20	Z10</a:t>
            </a:r>
            <a:r>
              <a:rPr lang="en-US" dirty="0"/>
              <a:t> </a:t>
            </a:r>
            <a:r>
              <a:rPr lang="en-US" dirty="0" smtClean="0"/>
              <a:t>S500	 F80	T01 M01</a:t>
            </a:r>
          </a:p>
        </p:txBody>
      </p:sp>
      <p:sp>
        <p:nvSpPr>
          <p:cNvPr id="14" name="TextBox 13"/>
          <p:cNvSpPr txBox="1"/>
          <p:nvPr/>
        </p:nvSpPr>
        <p:spPr>
          <a:xfrm>
            <a:off x="5300063" y="5870250"/>
            <a:ext cx="6327055" cy="369332"/>
          </a:xfrm>
          <a:prstGeom prst="rect">
            <a:avLst/>
          </a:prstGeom>
          <a:noFill/>
        </p:spPr>
        <p:txBody>
          <a:bodyPr wrap="square" rtlCol="0">
            <a:spAutoFit/>
          </a:bodyPr>
          <a:lstStyle/>
          <a:p>
            <a:r>
              <a:rPr lang="en-US" dirty="0" smtClean="0"/>
              <a:t>It is similar to word address format, but TAB codes are added in it.</a:t>
            </a:r>
          </a:p>
        </p:txBody>
      </p:sp>
    </p:spTree>
    <p:extLst>
      <p:ext uri="{BB962C8B-B14F-4D97-AF65-F5344CB8AC3E}">
        <p14:creationId xmlns:p14="http://schemas.microsoft.com/office/powerpoint/2010/main" val="1315864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51328" y="285711"/>
            <a:ext cx="11255189" cy="523220"/>
          </a:xfrm>
          <a:prstGeom prst="rect">
            <a:avLst/>
          </a:prstGeom>
          <a:noFill/>
        </p:spPr>
        <p:txBody>
          <a:bodyPr wrap="square" rtlCol="0">
            <a:spAutoFit/>
          </a:bodyPr>
          <a:lstStyle/>
          <a:p>
            <a:pPr algn="ctr"/>
            <a:r>
              <a:rPr lang="en-US" sz="2800" b="1" dirty="0" smtClean="0">
                <a:latin typeface="Times New Roman" panose="02020603050405020304" pitchFamily="18" charset="0"/>
                <a:cs typeface="Times New Roman" panose="02020603050405020304" pitchFamily="18" charset="0"/>
              </a:rPr>
              <a:t>Part Programme Structure</a:t>
            </a:r>
            <a:endParaRPr lang="en-IN" sz="2800" dirty="0">
              <a:latin typeface="Times New Roman" panose="02020603050405020304" pitchFamily="18" charset="0"/>
              <a:cs typeface="Times New Roman" panose="02020603050405020304" pitchFamily="18" charset="0"/>
            </a:endParaRPr>
          </a:p>
        </p:txBody>
      </p:sp>
      <p:grpSp>
        <p:nvGrpSpPr>
          <p:cNvPr id="4" name="Group 3"/>
          <p:cNvGrpSpPr/>
          <p:nvPr/>
        </p:nvGrpSpPr>
        <p:grpSpPr>
          <a:xfrm>
            <a:off x="661255" y="1631549"/>
            <a:ext cx="11530745" cy="2822247"/>
            <a:chOff x="661255" y="1094521"/>
            <a:chExt cx="11530745" cy="2822247"/>
          </a:xfrm>
        </p:grpSpPr>
        <p:sp>
          <p:nvSpPr>
            <p:cNvPr id="7" name="TextBox 6"/>
            <p:cNvSpPr txBox="1"/>
            <p:nvPr/>
          </p:nvSpPr>
          <p:spPr>
            <a:xfrm>
              <a:off x="661255" y="1094521"/>
              <a:ext cx="11530745" cy="369332"/>
            </a:xfrm>
            <a:prstGeom prst="rect">
              <a:avLst/>
            </a:prstGeom>
            <a:noFill/>
          </p:spPr>
          <p:txBody>
            <a:bodyPr wrap="square" rtlCol="0">
              <a:spAutoFit/>
            </a:bodyPr>
            <a:lstStyle/>
            <a:p>
              <a:r>
                <a:rPr lang="en-US" u="sng" dirty="0" smtClean="0"/>
                <a:t>N03</a:t>
              </a:r>
              <a:r>
                <a:rPr lang="en-US" dirty="0" smtClean="0"/>
                <a:t>	</a:t>
              </a:r>
              <a:r>
                <a:rPr lang="en-US" u="sng" dirty="0" smtClean="0"/>
                <a:t>G02</a:t>
              </a:r>
              <a:r>
                <a:rPr lang="en-US" dirty="0" smtClean="0"/>
                <a:t>	</a:t>
              </a:r>
              <a:r>
                <a:rPr lang="en-US" u="sng" dirty="0" smtClean="0"/>
                <a:t>X300</a:t>
              </a:r>
              <a:r>
                <a:rPr lang="en-US" dirty="0" smtClean="0"/>
                <a:t>	</a:t>
              </a:r>
              <a:r>
                <a:rPr lang="en-US" u="sng" dirty="0" smtClean="0"/>
                <a:t>Y200</a:t>
              </a:r>
              <a:r>
                <a:rPr lang="en-US" dirty="0" smtClean="0"/>
                <a:t>	</a:t>
              </a:r>
              <a:r>
                <a:rPr lang="en-US" u="sng" dirty="0" smtClean="0"/>
                <a:t>Z10</a:t>
              </a:r>
              <a:r>
                <a:rPr lang="en-US" dirty="0" smtClean="0"/>
                <a:t>	</a:t>
              </a:r>
              <a:r>
                <a:rPr lang="en-US" u="sng" dirty="0" smtClean="0"/>
                <a:t>I100</a:t>
              </a:r>
              <a:r>
                <a:rPr lang="en-US" dirty="0" smtClean="0"/>
                <a:t>	</a:t>
              </a:r>
              <a:r>
                <a:rPr lang="en-US" u="sng" dirty="0" smtClean="0"/>
                <a:t>J-10</a:t>
              </a:r>
              <a:r>
                <a:rPr lang="en-US" dirty="0" smtClean="0"/>
                <a:t>	</a:t>
              </a:r>
              <a:r>
                <a:rPr lang="en-US" u="sng" dirty="0" smtClean="0"/>
                <a:t>K20</a:t>
              </a:r>
              <a:r>
                <a:rPr lang="en-US" dirty="0" smtClean="0"/>
                <a:t>	</a:t>
              </a:r>
              <a:r>
                <a:rPr lang="en-US" u="sng" dirty="0" smtClean="0"/>
                <a:t>S450</a:t>
              </a:r>
              <a:r>
                <a:rPr lang="en-US" dirty="0" smtClean="0"/>
                <a:t>	</a:t>
              </a:r>
              <a:r>
                <a:rPr lang="en-US" u="sng" dirty="0" smtClean="0"/>
                <a:t>F80</a:t>
              </a:r>
              <a:r>
                <a:rPr lang="en-US" dirty="0" smtClean="0"/>
                <a:t>	</a:t>
              </a:r>
              <a:r>
                <a:rPr lang="en-US" u="sng" dirty="0" smtClean="0"/>
                <a:t>T03</a:t>
              </a:r>
              <a:r>
                <a:rPr lang="en-US" dirty="0" smtClean="0"/>
                <a:t>	</a:t>
              </a:r>
              <a:r>
                <a:rPr lang="en-US" u="sng" dirty="0" smtClean="0"/>
                <a:t>M01</a:t>
              </a:r>
              <a:r>
                <a:rPr lang="en-US" dirty="0" smtClean="0"/>
                <a:t>#</a:t>
              </a:r>
              <a:endParaRPr lang="en-US" dirty="0" smtClean="0"/>
            </a:p>
          </p:txBody>
        </p:sp>
        <p:sp>
          <p:nvSpPr>
            <p:cNvPr id="2" name="TextBox 1"/>
            <p:cNvSpPr txBox="1"/>
            <p:nvPr/>
          </p:nvSpPr>
          <p:spPr>
            <a:xfrm rot="16200000">
              <a:off x="409343" y="1906378"/>
              <a:ext cx="1113421" cy="369332"/>
            </a:xfrm>
            <a:prstGeom prst="rect">
              <a:avLst/>
            </a:prstGeom>
            <a:noFill/>
          </p:spPr>
          <p:txBody>
            <a:bodyPr wrap="square" rtlCol="0">
              <a:spAutoFit/>
            </a:bodyPr>
            <a:lstStyle/>
            <a:p>
              <a:r>
                <a:rPr lang="en-US" dirty="0" smtClean="0"/>
                <a:t>Block No</a:t>
              </a:r>
              <a:endParaRPr lang="en-IN" dirty="0"/>
            </a:p>
          </p:txBody>
        </p:sp>
        <p:sp>
          <p:nvSpPr>
            <p:cNvPr id="5" name="TextBox 4"/>
            <p:cNvSpPr txBox="1"/>
            <p:nvPr/>
          </p:nvSpPr>
          <p:spPr>
            <a:xfrm rot="16200000">
              <a:off x="917345" y="2254721"/>
              <a:ext cx="1810107" cy="369332"/>
            </a:xfrm>
            <a:prstGeom prst="rect">
              <a:avLst/>
            </a:prstGeom>
            <a:noFill/>
          </p:spPr>
          <p:txBody>
            <a:bodyPr wrap="square" rtlCol="0">
              <a:spAutoFit/>
            </a:bodyPr>
            <a:lstStyle/>
            <a:p>
              <a:r>
                <a:rPr lang="en-US" dirty="0" smtClean="0"/>
                <a:t>Preparatory Code</a:t>
              </a:r>
              <a:endParaRPr lang="en-IN" dirty="0"/>
            </a:p>
          </p:txBody>
        </p:sp>
        <p:sp>
          <p:nvSpPr>
            <p:cNvPr id="6" name="TextBox 5"/>
            <p:cNvSpPr txBox="1"/>
            <p:nvPr/>
          </p:nvSpPr>
          <p:spPr>
            <a:xfrm rot="16200000">
              <a:off x="1632669" y="2540885"/>
              <a:ext cx="2382434" cy="369332"/>
            </a:xfrm>
            <a:prstGeom prst="rect">
              <a:avLst/>
            </a:prstGeom>
            <a:noFill/>
          </p:spPr>
          <p:txBody>
            <a:bodyPr wrap="square" rtlCol="0">
              <a:spAutoFit/>
            </a:bodyPr>
            <a:lstStyle/>
            <a:p>
              <a:r>
                <a:rPr lang="en-US" dirty="0" smtClean="0"/>
                <a:t>Location along X-axis</a:t>
              </a:r>
              <a:endParaRPr lang="en-IN" dirty="0"/>
            </a:p>
          </p:txBody>
        </p:sp>
        <p:sp>
          <p:nvSpPr>
            <p:cNvPr id="8" name="TextBox 7"/>
            <p:cNvSpPr txBox="1"/>
            <p:nvPr/>
          </p:nvSpPr>
          <p:spPr>
            <a:xfrm rot="16200000">
              <a:off x="2716075" y="2458967"/>
              <a:ext cx="2218598" cy="369332"/>
            </a:xfrm>
            <a:prstGeom prst="rect">
              <a:avLst/>
            </a:prstGeom>
            <a:noFill/>
          </p:spPr>
          <p:txBody>
            <a:bodyPr wrap="square" rtlCol="0">
              <a:spAutoFit/>
            </a:bodyPr>
            <a:lstStyle/>
            <a:p>
              <a:r>
                <a:rPr lang="en-US" dirty="0" smtClean="0"/>
                <a:t>Location along Y-axis</a:t>
              </a:r>
              <a:endParaRPr lang="en-IN" dirty="0"/>
            </a:p>
          </p:txBody>
        </p:sp>
        <p:sp>
          <p:nvSpPr>
            <p:cNvPr id="9" name="TextBox 8"/>
            <p:cNvSpPr txBox="1"/>
            <p:nvPr/>
          </p:nvSpPr>
          <p:spPr>
            <a:xfrm rot="16200000">
              <a:off x="3572418" y="2458967"/>
              <a:ext cx="2218600" cy="369332"/>
            </a:xfrm>
            <a:prstGeom prst="rect">
              <a:avLst/>
            </a:prstGeom>
            <a:noFill/>
          </p:spPr>
          <p:txBody>
            <a:bodyPr wrap="square" rtlCol="0">
              <a:spAutoFit/>
            </a:bodyPr>
            <a:lstStyle/>
            <a:p>
              <a:r>
                <a:rPr lang="en-US" dirty="0" smtClean="0"/>
                <a:t>Location along Z-axis</a:t>
              </a:r>
              <a:endParaRPr lang="en-IN" dirty="0"/>
            </a:p>
          </p:txBody>
        </p:sp>
        <p:sp>
          <p:nvSpPr>
            <p:cNvPr id="10" name="TextBox 9"/>
            <p:cNvSpPr txBox="1"/>
            <p:nvPr/>
          </p:nvSpPr>
          <p:spPr>
            <a:xfrm rot="16200000">
              <a:off x="4448478" y="2320468"/>
              <a:ext cx="2218600" cy="646331"/>
            </a:xfrm>
            <a:prstGeom prst="rect">
              <a:avLst/>
            </a:prstGeom>
            <a:noFill/>
          </p:spPr>
          <p:txBody>
            <a:bodyPr wrap="square" rtlCol="0">
              <a:spAutoFit/>
            </a:bodyPr>
            <a:lstStyle/>
            <a:p>
              <a:r>
                <a:rPr lang="en-US" dirty="0" smtClean="0"/>
                <a:t>Center position along X-axis Curved paths</a:t>
              </a:r>
              <a:endParaRPr lang="en-IN" dirty="0"/>
            </a:p>
          </p:txBody>
        </p:sp>
        <p:sp>
          <p:nvSpPr>
            <p:cNvPr id="11" name="TextBox 10"/>
            <p:cNvSpPr txBox="1"/>
            <p:nvPr/>
          </p:nvSpPr>
          <p:spPr>
            <a:xfrm rot="16200000">
              <a:off x="5409958" y="2320470"/>
              <a:ext cx="2218603" cy="646331"/>
            </a:xfrm>
            <a:prstGeom prst="rect">
              <a:avLst/>
            </a:prstGeom>
            <a:noFill/>
          </p:spPr>
          <p:txBody>
            <a:bodyPr wrap="square" rtlCol="0">
              <a:spAutoFit/>
            </a:bodyPr>
            <a:lstStyle/>
            <a:p>
              <a:r>
                <a:rPr lang="en-US" dirty="0" smtClean="0"/>
                <a:t>Center position along Y-axis Curved paths</a:t>
              </a:r>
              <a:endParaRPr lang="en-IN" dirty="0"/>
            </a:p>
          </p:txBody>
        </p:sp>
        <p:sp>
          <p:nvSpPr>
            <p:cNvPr id="12" name="TextBox 11"/>
            <p:cNvSpPr txBox="1"/>
            <p:nvPr/>
          </p:nvSpPr>
          <p:spPr>
            <a:xfrm rot="16200000">
              <a:off x="6266302" y="2320470"/>
              <a:ext cx="2218604" cy="646331"/>
            </a:xfrm>
            <a:prstGeom prst="rect">
              <a:avLst/>
            </a:prstGeom>
            <a:noFill/>
          </p:spPr>
          <p:txBody>
            <a:bodyPr wrap="square" rtlCol="0">
              <a:spAutoFit/>
            </a:bodyPr>
            <a:lstStyle/>
            <a:p>
              <a:r>
                <a:rPr lang="en-US" dirty="0" smtClean="0"/>
                <a:t>Center position along Z-axis Curved paths</a:t>
              </a:r>
              <a:endParaRPr lang="en-IN" dirty="0"/>
            </a:p>
          </p:txBody>
        </p:sp>
        <p:sp>
          <p:nvSpPr>
            <p:cNvPr id="13" name="TextBox 12"/>
            <p:cNvSpPr txBox="1"/>
            <p:nvPr/>
          </p:nvSpPr>
          <p:spPr>
            <a:xfrm rot="16200000">
              <a:off x="7629207" y="2110623"/>
              <a:ext cx="1521912" cy="369332"/>
            </a:xfrm>
            <a:prstGeom prst="rect">
              <a:avLst/>
            </a:prstGeom>
            <a:noFill/>
          </p:spPr>
          <p:txBody>
            <a:bodyPr wrap="square" rtlCol="0">
              <a:spAutoFit/>
            </a:bodyPr>
            <a:lstStyle/>
            <a:p>
              <a:r>
                <a:rPr lang="en-US" dirty="0" smtClean="0"/>
                <a:t>Spindle speed</a:t>
              </a:r>
              <a:endParaRPr lang="en-IN" dirty="0"/>
            </a:p>
          </p:txBody>
        </p:sp>
        <p:sp>
          <p:nvSpPr>
            <p:cNvPr id="14" name="TextBox 13"/>
            <p:cNvSpPr txBox="1"/>
            <p:nvPr/>
          </p:nvSpPr>
          <p:spPr>
            <a:xfrm rot="16200000">
              <a:off x="8630696" y="1965479"/>
              <a:ext cx="1231624" cy="369332"/>
            </a:xfrm>
            <a:prstGeom prst="rect">
              <a:avLst/>
            </a:prstGeom>
            <a:noFill/>
          </p:spPr>
          <p:txBody>
            <a:bodyPr wrap="square" rtlCol="0">
              <a:spAutoFit/>
            </a:bodyPr>
            <a:lstStyle/>
            <a:p>
              <a:r>
                <a:rPr lang="en-US" dirty="0" smtClean="0"/>
                <a:t>Feed speed</a:t>
              </a:r>
              <a:endParaRPr lang="en-IN" dirty="0"/>
            </a:p>
          </p:txBody>
        </p:sp>
        <p:sp>
          <p:nvSpPr>
            <p:cNvPr id="15" name="TextBox 14"/>
            <p:cNvSpPr txBox="1"/>
            <p:nvPr/>
          </p:nvSpPr>
          <p:spPr>
            <a:xfrm rot="16200000">
              <a:off x="9151154" y="2321080"/>
              <a:ext cx="1942825" cy="369332"/>
            </a:xfrm>
            <a:prstGeom prst="rect">
              <a:avLst/>
            </a:prstGeom>
            <a:noFill/>
          </p:spPr>
          <p:txBody>
            <a:bodyPr wrap="square" rtlCol="0">
              <a:spAutoFit/>
            </a:bodyPr>
            <a:lstStyle/>
            <a:p>
              <a:r>
                <a:rPr lang="en-US" dirty="0" smtClean="0"/>
                <a:t>Tool Specification</a:t>
              </a:r>
              <a:endParaRPr lang="en-IN" dirty="0"/>
            </a:p>
          </p:txBody>
        </p:sp>
        <p:sp>
          <p:nvSpPr>
            <p:cNvPr id="16" name="TextBox 15"/>
            <p:cNvSpPr txBox="1"/>
            <p:nvPr/>
          </p:nvSpPr>
          <p:spPr>
            <a:xfrm rot="16200000">
              <a:off x="10087328" y="2386394"/>
              <a:ext cx="2073454" cy="369332"/>
            </a:xfrm>
            <a:prstGeom prst="rect">
              <a:avLst/>
            </a:prstGeom>
            <a:noFill/>
          </p:spPr>
          <p:txBody>
            <a:bodyPr wrap="square" rtlCol="0">
              <a:spAutoFit/>
            </a:bodyPr>
            <a:lstStyle/>
            <a:p>
              <a:r>
                <a:rPr lang="en-US" dirty="0" smtClean="0"/>
                <a:t>Miscellaneous code</a:t>
              </a:r>
              <a:endParaRPr lang="en-IN" dirty="0"/>
            </a:p>
          </p:txBody>
        </p:sp>
      </p:grpSp>
    </p:spTree>
    <p:extLst>
      <p:ext uri="{BB962C8B-B14F-4D97-AF65-F5344CB8AC3E}">
        <p14:creationId xmlns:p14="http://schemas.microsoft.com/office/powerpoint/2010/main" val="1841610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444424415"/>
              </p:ext>
            </p:extLst>
          </p:nvPr>
        </p:nvGraphicFramePr>
        <p:xfrm>
          <a:off x="241060" y="354624"/>
          <a:ext cx="11736895" cy="6503376"/>
        </p:xfrm>
        <a:graphic>
          <a:graphicData uri="http://schemas.openxmlformats.org/drawingml/2006/table">
            <a:tbl>
              <a:tblPr>
                <a:tableStyleId>{5940675A-B579-460E-94D1-54222C63F5DA}</a:tableStyleId>
              </a:tblPr>
              <a:tblGrid>
                <a:gridCol w="586438">
                  <a:extLst>
                    <a:ext uri="{9D8B030D-6E8A-4147-A177-3AD203B41FA5}">
                      <a16:colId xmlns:a16="http://schemas.microsoft.com/office/drawing/2014/main" val="3652215564"/>
                    </a:ext>
                  </a:extLst>
                </a:gridCol>
                <a:gridCol w="3031188">
                  <a:extLst>
                    <a:ext uri="{9D8B030D-6E8A-4147-A177-3AD203B41FA5}">
                      <a16:colId xmlns:a16="http://schemas.microsoft.com/office/drawing/2014/main" val="2092563531"/>
                    </a:ext>
                  </a:extLst>
                </a:gridCol>
                <a:gridCol w="643588">
                  <a:extLst>
                    <a:ext uri="{9D8B030D-6E8A-4147-A177-3AD203B41FA5}">
                      <a16:colId xmlns:a16="http://schemas.microsoft.com/office/drawing/2014/main" val="1182035358"/>
                    </a:ext>
                  </a:extLst>
                </a:gridCol>
                <a:gridCol w="3291898">
                  <a:extLst>
                    <a:ext uri="{9D8B030D-6E8A-4147-A177-3AD203B41FA5}">
                      <a16:colId xmlns:a16="http://schemas.microsoft.com/office/drawing/2014/main" val="4255592357"/>
                    </a:ext>
                  </a:extLst>
                </a:gridCol>
                <a:gridCol w="643588">
                  <a:extLst>
                    <a:ext uri="{9D8B030D-6E8A-4147-A177-3AD203B41FA5}">
                      <a16:colId xmlns:a16="http://schemas.microsoft.com/office/drawing/2014/main" val="3001726774"/>
                    </a:ext>
                  </a:extLst>
                </a:gridCol>
                <a:gridCol w="3540195">
                  <a:extLst>
                    <a:ext uri="{9D8B030D-6E8A-4147-A177-3AD203B41FA5}">
                      <a16:colId xmlns:a16="http://schemas.microsoft.com/office/drawing/2014/main" val="2280967007"/>
                    </a:ext>
                  </a:extLst>
                </a:gridCol>
              </a:tblGrid>
              <a:tr h="288000">
                <a:tc>
                  <a:txBody>
                    <a:bodyPr/>
                    <a:lstStyle/>
                    <a:p>
                      <a:pPr algn="ctr" fontAlgn="ctr"/>
                      <a:r>
                        <a:rPr lang="en-IN" sz="1800" dirty="0">
                          <a:effectLst/>
                        </a:rPr>
                        <a:t>Code</a:t>
                      </a:r>
                      <a:endParaRPr lang="en-IN" sz="1800" b="1" i="0" dirty="0">
                        <a:effectLst/>
                        <a:latin typeface="Helvetica Neue"/>
                      </a:endParaRPr>
                    </a:p>
                  </a:txBody>
                  <a:tcPr marL="10644" marR="10644" marT="10644" marB="10644" anchor="ctr"/>
                </a:tc>
                <a:tc>
                  <a:txBody>
                    <a:bodyPr/>
                    <a:lstStyle/>
                    <a:p>
                      <a:pPr algn="ctr" fontAlgn="ctr"/>
                      <a:r>
                        <a:rPr lang="en-IN" sz="1800" dirty="0">
                          <a:effectLst/>
                        </a:rPr>
                        <a:t>Description</a:t>
                      </a:r>
                      <a:endParaRPr lang="en-IN" sz="1800" b="1" i="0" dirty="0">
                        <a:effectLst/>
                        <a:latin typeface="Helvetica Neue"/>
                      </a:endParaRPr>
                    </a:p>
                  </a:txBody>
                  <a:tcPr marL="10644" marR="10644" marT="10644" marB="10644" anchor="ctr"/>
                </a:tc>
                <a:tc>
                  <a:txBody>
                    <a:bodyPr/>
                    <a:lstStyle/>
                    <a:p>
                      <a:pPr algn="ctr" fontAlgn="ctr"/>
                      <a:r>
                        <a:rPr lang="en-IN" sz="1800" dirty="0">
                          <a:effectLst/>
                        </a:rPr>
                        <a:t>Code</a:t>
                      </a:r>
                      <a:endParaRPr lang="en-IN" sz="1800" b="1" i="0" dirty="0">
                        <a:effectLst/>
                        <a:latin typeface="Helvetica Neue"/>
                      </a:endParaRPr>
                    </a:p>
                  </a:txBody>
                  <a:tcPr marL="10644" marR="10644" marT="10644" marB="10644" anchor="ctr"/>
                </a:tc>
                <a:tc>
                  <a:txBody>
                    <a:bodyPr/>
                    <a:lstStyle/>
                    <a:p>
                      <a:pPr algn="ctr" fontAlgn="ctr"/>
                      <a:r>
                        <a:rPr lang="en-IN" sz="1800" dirty="0">
                          <a:effectLst/>
                        </a:rPr>
                        <a:t>Description</a:t>
                      </a:r>
                      <a:endParaRPr lang="en-IN" sz="1800" b="1" i="0" dirty="0">
                        <a:effectLst/>
                        <a:latin typeface="Helvetica Neue"/>
                      </a:endParaRPr>
                    </a:p>
                  </a:txBody>
                  <a:tcPr marL="10644" marR="10644" marT="10644" marB="10644" anchor="ctr"/>
                </a:tc>
                <a:tc>
                  <a:txBody>
                    <a:bodyPr/>
                    <a:lstStyle/>
                    <a:p>
                      <a:pPr algn="ctr" fontAlgn="ctr"/>
                      <a:r>
                        <a:rPr lang="en-IN" sz="1800" dirty="0">
                          <a:effectLst/>
                        </a:rPr>
                        <a:t>Code</a:t>
                      </a:r>
                      <a:endParaRPr lang="en-IN" sz="1800" b="1" i="0" dirty="0">
                        <a:effectLst/>
                        <a:latin typeface="Helvetica Neue"/>
                      </a:endParaRPr>
                    </a:p>
                  </a:txBody>
                  <a:tcPr marL="10644" marR="10644" marT="10644" marB="10644" anchor="ctr"/>
                </a:tc>
                <a:tc>
                  <a:txBody>
                    <a:bodyPr/>
                    <a:lstStyle/>
                    <a:p>
                      <a:pPr algn="ctr" fontAlgn="ctr"/>
                      <a:r>
                        <a:rPr lang="en-IN" sz="1800" dirty="0">
                          <a:effectLst/>
                        </a:rPr>
                        <a:t>Description</a:t>
                      </a:r>
                      <a:endParaRPr lang="en-IN" sz="1800" b="1" i="0" dirty="0">
                        <a:effectLst/>
                        <a:latin typeface="Helvetica Neue"/>
                      </a:endParaRPr>
                    </a:p>
                  </a:txBody>
                  <a:tcPr marL="10644" marR="10644" marT="10644" marB="10644" anchor="ctr"/>
                </a:tc>
                <a:extLst>
                  <a:ext uri="{0D108BD9-81ED-4DB2-BD59-A6C34878D82A}">
                    <a16:rowId xmlns:a16="http://schemas.microsoft.com/office/drawing/2014/main" val="3147575736"/>
                  </a:ext>
                </a:extLst>
              </a:tr>
              <a:tr h="288000">
                <a:tc>
                  <a:txBody>
                    <a:bodyPr/>
                    <a:lstStyle/>
                    <a:p>
                      <a:pPr algn="ctr" fontAlgn="t"/>
                      <a:r>
                        <a:rPr lang="en-IN" sz="1800" dirty="0">
                          <a:effectLst/>
                        </a:rPr>
                        <a:t>G00*</a:t>
                      </a:r>
                    </a:p>
                  </a:txBody>
                  <a:tcPr marL="10644" marR="10644" marT="10644" marB="10644" anchor="ctr"/>
                </a:tc>
                <a:tc>
                  <a:txBody>
                    <a:bodyPr/>
                    <a:lstStyle/>
                    <a:p>
                      <a:pPr algn="ctr" fontAlgn="t"/>
                      <a:r>
                        <a:rPr lang="en-IN" sz="1800">
                          <a:effectLst/>
                        </a:rPr>
                        <a:t>Rapid positioning</a:t>
                      </a:r>
                    </a:p>
                  </a:txBody>
                  <a:tcPr marL="10644" marR="10644" marT="10644" marB="10644" anchor="ctr"/>
                </a:tc>
                <a:tc>
                  <a:txBody>
                    <a:bodyPr/>
                    <a:lstStyle/>
                    <a:p>
                      <a:pPr algn="ctr" fontAlgn="t"/>
                      <a:r>
                        <a:rPr lang="en-IN" sz="1800" dirty="0">
                          <a:effectLst/>
                        </a:rPr>
                        <a:t>G43</a:t>
                      </a:r>
                    </a:p>
                  </a:txBody>
                  <a:tcPr marL="10644" marR="10644" marT="10644" marB="10644" anchor="ctr"/>
                </a:tc>
                <a:tc>
                  <a:txBody>
                    <a:bodyPr/>
                    <a:lstStyle/>
                    <a:p>
                      <a:pPr algn="ctr" fontAlgn="t"/>
                      <a:r>
                        <a:rPr lang="en-US" sz="1800">
                          <a:effectLst/>
                        </a:rPr>
                        <a:t>Tool length compensation in +Z</a:t>
                      </a:r>
                    </a:p>
                  </a:txBody>
                  <a:tcPr marL="10644" marR="10644" marT="10644" marB="10644" anchor="ctr"/>
                </a:tc>
                <a:tc>
                  <a:txBody>
                    <a:bodyPr/>
                    <a:lstStyle/>
                    <a:p>
                      <a:pPr algn="ctr" fontAlgn="t"/>
                      <a:r>
                        <a:rPr lang="en-IN" sz="1800" dirty="0">
                          <a:effectLst/>
                        </a:rPr>
                        <a:t>G82</a:t>
                      </a:r>
                    </a:p>
                  </a:txBody>
                  <a:tcPr marL="10644" marR="10644" marT="10644" marB="10644" anchor="ctr"/>
                </a:tc>
                <a:tc>
                  <a:txBody>
                    <a:bodyPr/>
                    <a:lstStyle/>
                    <a:p>
                      <a:pPr algn="ctr" fontAlgn="t"/>
                      <a:r>
                        <a:rPr lang="en-IN" sz="1800">
                          <a:effectLst/>
                        </a:rPr>
                        <a:t>Drilling cycle, counter boring</a:t>
                      </a:r>
                    </a:p>
                  </a:txBody>
                  <a:tcPr marL="10644" marR="10644" marT="10644" marB="10644" anchor="ctr"/>
                </a:tc>
                <a:extLst>
                  <a:ext uri="{0D108BD9-81ED-4DB2-BD59-A6C34878D82A}">
                    <a16:rowId xmlns:a16="http://schemas.microsoft.com/office/drawing/2014/main" val="350702788"/>
                  </a:ext>
                </a:extLst>
              </a:tr>
              <a:tr h="288000">
                <a:tc>
                  <a:txBody>
                    <a:bodyPr/>
                    <a:lstStyle/>
                    <a:p>
                      <a:pPr algn="ctr" fontAlgn="t"/>
                      <a:r>
                        <a:rPr lang="en-IN" sz="1800">
                          <a:effectLst/>
                        </a:rPr>
                        <a:t>G01</a:t>
                      </a:r>
                    </a:p>
                  </a:txBody>
                  <a:tcPr marL="10644" marR="10644" marT="10644" marB="10644" anchor="ctr"/>
                </a:tc>
                <a:tc>
                  <a:txBody>
                    <a:bodyPr/>
                    <a:lstStyle/>
                    <a:p>
                      <a:pPr algn="ctr" fontAlgn="t"/>
                      <a:r>
                        <a:rPr lang="en-IN" sz="1800">
                          <a:effectLst/>
                        </a:rPr>
                        <a:t>Linear interpolation</a:t>
                      </a:r>
                    </a:p>
                  </a:txBody>
                  <a:tcPr marL="10644" marR="10644" marT="10644" marB="10644" anchor="ctr"/>
                </a:tc>
                <a:tc>
                  <a:txBody>
                    <a:bodyPr/>
                    <a:lstStyle/>
                    <a:p>
                      <a:pPr algn="ctr" fontAlgn="t"/>
                      <a:r>
                        <a:rPr lang="en-IN" sz="1800" dirty="0">
                          <a:effectLst/>
                        </a:rPr>
                        <a:t>G44</a:t>
                      </a:r>
                    </a:p>
                  </a:txBody>
                  <a:tcPr marL="10644" marR="10644" marT="10644" marB="10644" anchor="ctr"/>
                </a:tc>
                <a:tc>
                  <a:txBody>
                    <a:bodyPr/>
                    <a:lstStyle/>
                    <a:p>
                      <a:pPr algn="ctr" fontAlgn="t"/>
                      <a:r>
                        <a:rPr lang="en-US" sz="1800">
                          <a:effectLst/>
                        </a:rPr>
                        <a:t>Tool length compensation in -Z</a:t>
                      </a:r>
                    </a:p>
                  </a:txBody>
                  <a:tcPr marL="10644" marR="10644" marT="10644" marB="10644" anchor="ctr"/>
                </a:tc>
                <a:tc>
                  <a:txBody>
                    <a:bodyPr/>
                    <a:lstStyle/>
                    <a:p>
                      <a:pPr algn="ctr" fontAlgn="t"/>
                      <a:r>
                        <a:rPr lang="en-IN" sz="1800" dirty="0">
                          <a:effectLst/>
                        </a:rPr>
                        <a:t>G83</a:t>
                      </a:r>
                    </a:p>
                  </a:txBody>
                  <a:tcPr marL="10644" marR="10644" marT="10644" marB="10644" anchor="ctr"/>
                </a:tc>
                <a:tc>
                  <a:txBody>
                    <a:bodyPr/>
                    <a:lstStyle/>
                    <a:p>
                      <a:pPr algn="ctr" fontAlgn="t"/>
                      <a:r>
                        <a:rPr lang="en-IN" sz="1800" dirty="0">
                          <a:effectLst/>
                        </a:rPr>
                        <a:t>Peck drilling cycle</a:t>
                      </a:r>
                    </a:p>
                  </a:txBody>
                  <a:tcPr marL="10644" marR="10644" marT="10644" marB="10644" anchor="ctr"/>
                </a:tc>
                <a:extLst>
                  <a:ext uri="{0D108BD9-81ED-4DB2-BD59-A6C34878D82A}">
                    <a16:rowId xmlns:a16="http://schemas.microsoft.com/office/drawing/2014/main" val="226911654"/>
                  </a:ext>
                </a:extLst>
              </a:tr>
              <a:tr h="288000">
                <a:tc>
                  <a:txBody>
                    <a:bodyPr/>
                    <a:lstStyle/>
                    <a:p>
                      <a:pPr algn="ctr" fontAlgn="t"/>
                      <a:r>
                        <a:rPr lang="en-IN" sz="1800">
                          <a:effectLst/>
                        </a:rPr>
                        <a:t>G02</a:t>
                      </a:r>
                    </a:p>
                  </a:txBody>
                  <a:tcPr marL="10644" marR="10644" marT="10644" marB="10644" anchor="ctr"/>
                </a:tc>
                <a:tc>
                  <a:txBody>
                    <a:bodyPr/>
                    <a:lstStyle/>
                    <a:p>
                      <a:pPr algn="ctr" fontAlgn="t"/>
                      <a:r>
                        <a:rPr lang="en-IN" sz="1800">
                          <a:effectLst/>
                        </a:rPr>
                        <a:t>Circular interpolation CW</a:t>
                      </a:r>
                    </a:p>
                  </a:txBody>
                  <a:tcPr marL="10644" marR="10644" marT="10644" marB="10644" anchor="ctr"/>
                </a:tc>
                <a:tc>
                  <a:txBody>
                    <a:bodyPr/>
                    <a:lstStyle/>
                    <a:p>
                      <a:pPr algn="ctr" fontAlgn="t"/>
                      <a:r>
                        <a:rPr lang="en-IN" sz="1800" dirty="0">
                          <a:effectLst/>
                        </a:rPr>
                        <a:t>G49*</a:t>
                      </a:r>
                    </a:p>
                  </a:txBody>
                  <a:tcPr marL="10644" marR="10644" marT="10644" marB="10644" anchor="ctr"/>
                </a:tc>
                <a:tc>
                  <a:txBody>
                    <a:bodyPr/>
                    <a:lstStyle/>
                    <a:p>
                      <a:pPr algn="ctr" fontAlgn="t"/>
                      <a:r>
                        <a:rPr lang="en-IN" sz="1800" dirty="0">
                          <a:effectLst/>
                        </a:rPr>
                        <a:t>Tool length compensation cancel</a:t>
                      </a:r>
                    </a:p>
                  </a:txBody>
                  <a:tcPr marL="10644" marR="10644" marT="10644" marB="10644" anchor="ctr"/>
                </a:tc>
                <a:tc>
                  <a:txBody>
                    <a:bodyPr/>
                    <a:lstStyle/>
                    <a:p>
                      <a:pPr algn="ctr" fontAlgn="t"/>
                      <a:r>
                        <a:rPr lang="en-IN" sz="1800" dirty="0">
                          <a:effectLst/>
                        </a:rPr>
                        <a:t>G84</a:t>
                      </a:r>
                    </a:p>
                  </a:txBody>
                  <a:tcPr marL="10644" marR="10644" marT="10644" marB="10644" anchor="ctr"/>
                </a:tc>
                <a:tc>
                  <a:txBody>
                    <a:bodyPr/>
                    <a:lstStyle/>
                    <a:p>
                      <a:pPr algn="ctr" fontAlgn="t"/>
                      <a:r>
                        <a:rPr lang="en-IN" sz="1800" dirty="0">
                          <a:effectLst/>
                        </a:rPr>
                        <a:t>Tapping cycle</a:t>
                      </a:r>
                    </a:p>
                  </a:txBody>
                  <a:tcPr marL="10644" marR="10644" marT="10644" marB="10644" anchor="ctr"/>
                </a:tc>
                <a:extLst>
                  <a:ext uri="{0D108BD9-81ED-4DB2-BD59-A6C34878D82A}">
                    <a16:rowId xmlns:a16="http://schemas.microsoft.com/office/drawing/2014/main" val="2479324452"/>
                  </a:ext>
                </a:extLst>
              </a:tr>
              <a:tr h="288000">
                <a:tc>
                  <a:txBody>
                    <a:bodyPr/>
                    <a:lstStyle/>
                    <a:p>
                      <a:pPr algn="ctr" fontAlgn="t"/>
                      <a:r>
                        <a:rPr lang="en-IN" sz="1800">
                          <a:effectLst/>
                        </a:rPr>
                        <a:t>G03</a:t>
                      </a:r>
                    </a:p>
                  </a:txBody>
                  <a:tcPr marL="10644" marR="10644" marT="10644" marB="10644" anchor="ctr"/>
                </a:tc>
                <a:tc>
                  <a:txBody>
                    <a:bodyPr/>
                    <a:lstStyle/>
                    <a:p>
                      <a:pPr algn="ctr" fontAlgn="t"/>
                      <a:r>
                        <a:rPr lang="en-IN" sz="1800">
                          <a:effectLst/>
                        </a:rPr>
                        <a:t>Circular interpolation CCW</a:t>
                      </a:r>
                    </a:p>
                  </a:txBody>
                  <a:tcPr marL="10644" marR="10644" marT="10644" marB="10644" anchor="ctr"/>
                </a:tc>
                <a:tc>
                  <a:txBody>
                    <a:bodyPr/>
                    <a:lstStyle/>
                    <a:p>
                      <a:pPr algn="ctr" fontAlgn="t"/>
                      <a:r>
                        <a:rPr lang="en-IN" sz="1800" dirty="0">
                          <a:effectLst/>
                        </a:rPr>
                        <a:t>G52</a:t>
                      </a:r>
                    </a:p>
                  </a:txBody>
                  <a:tcPr marL="10644" marR="10644" marT="10644" marB="10644" anchor="ctr"/>
                </a:tc>
                <a:tc>
                  <a:txBody>
                    <a:bodyPr/>
                    <a:lstStyle/>
                    <a:p>
                      <a:pPr algn="ctr" fontAlgn="t"/>
                      <a:r>
                        <a:rPr lang="en-IN" sz="1800">
                          <a:effectLst/>
                        </a:rPr>
                        <a:t>Local coordinate system setting</a:t>
                      </a:r>
                    </a:p>
                  </a:txBody>
                  <a:tcPr marL="10644" marR="10644" marT="10644" marB="10644" anchor="ctr"/>
                </a:tc>
                <a:tc>
                  <a:txBody>
                    <a:bodyPr/>
                    <a:lstStyle/>
                    <a:p>
                      <a:pPr algn="ctr" fontAlgn="t"/>
                      <a:r>
                        <a:rPr lang="en-IN" sz="1800" dirty="0">
                          <a:effectLst/>
                        </a:rPr>
                        <a:t>G84.2</a:t>
                      </a:r>
                    </a:p>
                  </a:txBody>
                  <a:tcPr marL="10644" marR="10644" marT="10644" marB="10644" anchor="ctr"/>
                </a:tc>
                <a:tc>
                  <a:txBody>
                    <a:bodyPr/>
                    <a:lstStyle/>
                    <a:p>
                      <a:pPr algn="ctr" fontAlgn="t"/>
                      <a:r>
                        <a:rPr lang="en-IN" sz="1800" dirty="0">
                          <a:effectLst/>
                        </a:rPr>
                        <a:t>Rigid tapping cycle</a:t>
                      </a:r>
                    </a:p>
                  </a:txBody>
                  <a:tcPr marL="10644" marR="10644" marT="10644" marB="10644" anchor="ctr"/>
                </a:tc>
                <a:extLst>
                  <a:ext uri="{0D108BD9-81ED-4DB2-BD59-A6C34878D82A}">
                    <a16:rowId xmlns:a16="http://schemas.microsoft.com/office/drawing/2014/main" val="1606983782"/>
                  </a:ext>
                </a:extLst>
              </a:tr>
              <a:tr h="288000">
                <a:tc>
                  <a:txBody>
                    <a:bodyPr/>
                    <a:lstStyle/>
                    <a:p>
                      <a:pPr algn="ctr" fontAlgn="t"/>
                      <a:r>
                        <a:rPr lang="en-IN" sz="1800">
                          <a:effectLst/>
                        </a:rPr>
                        <a:t>G04</a:t>
                      </a:r>
                    </a:p>
                  </a:txBody>
                  <a:tcPr marL="10644" marR="10644" marT="10644" marB="10644" anchor="ctr"/>
                </a:tc>
                <a:tc>
                  <a:txBody>
                    <a:bodyPr/>
                    <a:lstStyle/>
                    <a:p>
                      <a:pPr algn="ctr" fontAlgn="t"/>
                      <a:r>
                        <a:rPr lang="en-IN" sz="1800">
                          <a:effectLst/>
                        </a:rPr>
                        <a:t>Dwell, Exact stop</a:t>
                      </a:r>
                    </a:p>
                  </a:txBody>
                  <a:tcPr marL="10644" marR="10644" marT="10644" marB="10644" anchor="ctr"/>
                </a:tc>
                <a:tc>
                  <a:txBody>
                    <a:bodyPr/>
                    <a:lstStyle/>
                    <a:p>
                      <a:pPr algn="ctr" fontAlgn="t"/>
                      <a:r>
                        <a:rPr lang="en-IN" sz="1800" dirty="0">
                          <a:effectLst/>
                        </a:rPr>
                        <a:t>G53</a:t>
                      </a:r>
                    </a:p>
                  </a:txBody>
                  <a:tcPr marL="10644" marR="10644" marT="10644" marB="10644" anchor="ctr"/>
                </a:tc>
                <a:tc>
                  <a:txBody>
                    <a:bodyPr/>
                    <a:lstStyle/>
                    <a:p>
                      <a:pPr algn="ctr" fontAlgn="t"/>
                      <a:r>
                        <a:rPr lang="en-IN" sz="1800">
                          <a:effectLst/>
                        </a:rPr>
                        <a:t>Positioning in machine coordinate</a:t>
                      </a:r>
                    </a:p>
                  </a:txBody>
                  <a:tcPr marL="10644" marR="10644" marT="10644" marB="10644" anchor="ctr"/>
                </a:tc>
                <a:tc>
                  <a:txBody>
                    <a:bodyPr/>
                    <a:lstStyle/>
                    <a:p>
                      <a:pPr algn="ctr" fontAlgn="t"/>
                      <a:r>
                        <a:rPr lang="en-IN" sz="1800" dirty="0">
                          <a:effectLst/>
                        </a:rPr>
                        <a:t>G85</a:t>
                      </a:r>
                    </a:p>
                  </a:txBody>
                  <a:tcPr marL="10644" marR="10644" marT="10644" marB="10644" anchor="ctr"/>
                </a:tc>
                <a:tc>
                  <a:txBody>
                    <a:bodyPr/>
                    <a:lstStyle/>
                    <a:p>
                      <a:pPr algn="ctr" fontAlgn="t"/>
                      <a:r>
                        <a:rPr lang="en-IN" sz="1800" dirty="0">
                          <a:effectLst/>
                        </a:rPr>
                        <a:t>Boring cycle</a:t>
                      </a:r>
                    </a:p>
                  </a:txBody>
                  <a:tcPr marL="10644" marR="10644" marT="10644" marB="10644" anchor="ctr"/>
                </a:tc>
                <a:extLst>
                  <a:ext uri="{0D108BD9-81ED-4DB2-BD59-A6C34878D82A}">
                    <a16:rowId xmlns:a16="http://schemas.microsoft.com/office/drawing/2014/main" val="1098516435"/>
                  </a:ext>
                </a:extLst>
              </a:tr>
              <a:tr h="288000">
                <a:tc>
                  <a:txBody>
                    <a:bodyPr/>
                    <a:lstStyle/>
                    <a:p>
                      <a:pPr algn="ctr" fontAlgn="t"/>
                      <a:r>
                        <a:rPr lang="en-IN" sz="1800">
                          <a:effectLst/>
                        </a:rPr>
                        <a:t>G09</a:t>
                      </a:r>
                    </a:p>
                  </a:txBody>
                  <a:tcPr marL="10644" marR="10644" marT="10644" marB="10644" anchor="ctr"/>
                </a:tc>
                <a:tc>
                  <a:txBody>
                    <a:bodyPr/>
                    <a:lstStyle/>
                    <a:p>
                      <a:pPr algn="ctr" fontAlgn="t"/>
                      <a:r>
                        <a:rPr lang="en-IN" sz="1800">
                          <a:effectLst/>
                        </a:rPr>
                        <a:t>Exact stop</a:t>
                      </a:r>
                    </a:p>
                  </a:txBody>
                  <a:tcPr marL="10644" marR="10644" marT="10644" marB="10644" anchor="ctr"/>
                </a:tc>
                <a:tc>
                  <a:txBody>
                    <a:bodyPr/>
                    <a:lstStyle/>
                    <a:p>
                      <a:pPr algn="ctr" fontAlgn="t"/>
                      <a:r>
                        <a:rPr lang="en-IN" sz="1800" dirty="0">
                          <a:effectLst/>
                        </a:rPr>
                        <a:t>G54*</a:t>
                      </a:r>
                    </a:p>
                  </a:txBody>
                  <a:tcPr marL="10644" marR="10644" marT="10644" marB="10644" anchor="ctr"/>
                </a:tc>
                <a:tc>
                  <a:txBody>
                    <a:bodyPr/>
                    <a:lstStyle/>
                    <a:p>
                      <a:pPr algn="ctr" fontAlgn="t"/>
                      <a:r>
                        <a:rPr lang="en-US" sz="1800">
                          <a:effectLst/>
                        </a:rPr>
                        <a:t>Work coordinate system 1 select</a:t>
                      </a:r>
                    </a:p>
                  </a:txBody>
                  <a:tcPr marL="10644" marR="10644" marT="10644" marB="10644" anchor="ctr"/>
                </a:tc>
                <a:tc>
                  <a:txBody>
                    <a:bodyPr/>
                    <a:lstStyle/>
                    <a:p>
                      <a:pPr algn="ctr" fontAlgn="t"/>
                      <a:r>
                        <a:rPr lang="en-IN" sz="1800" dirty="0">
                          <a:effectLst/>
                        </a:rPr>
                        <a:t>G86</a:t>
                      </a:r>
                    </a:p>
                  </a:txBody>
                  <a:tcPr marL="10644" marR="10644" marT="10644" marB="10644" anchor="ctr"/>
                </a:tc>
                <a:tc>
                  <a:txBody>
                    <a:bodyPr/>
                    <a:lstStyle/>
                    <a:p>
                      <a:pPr algn="ctr" fontAlgn="t"/>
                      <a:r>
                        <a:rPr lang="en-IN" sz="1800" dirty="0">
                          <a:effectLst/>
                        </a:rPr>
                        <a:t>Boring cycle</a:t>
                      </a:r>
                    </a:p>
                  </a:txBody>
                  <a:tcPr marL="10644" marR="10644" marT="10644" marB="10644" anchor="ctr"/>
                </a:tc>
                <a:extLst>
                  <a:ext uri="{0D108BD9-81ED-4DB2-BD59-A6C34878D82A}">
                    <a16:rowId xmlns:a16="http://schemas.microsoft.com/office/drawing/2014/main" val="2718582659"/>
                  </a:ext>
                </a:extLst>
              </a:tr>
              <a:tr h="288000">
                <a:tc>
                  <a:txBody>
                    <a:bodyPr/>
                    <a:lstStyle/>
                    <a:p>
                      <a:pPr algn="ctr" fontAlgn="t"/>
                      <a:r>
                        <a:rPr lang="en-IN" sz="1800" dirty="0">
                          <a:effectLst/>
                        </a:rPr>
                        <a:t>G10</a:t>
                      </a:r>
                    </a:p>
                  </a:txBody>
                  <a:tcPr marL="10644" marR="10644" marT="10644" marB="10644" anchor="ctr"/>
                </a:tc>
                <a:tc>
                  <a:txBody>
                    <a:bodyPr/>
                    <a:lstStyle/>
                    <a:p>
                      <a:pPr algn="ctr" fontAlgn="t"/>
                      <a:r>
                        <a:rPr lang="en-IN" sz="1800">
                          <a:effectLst/>
                        </a:rPr>
                        <a:t>Programmable data input</a:t>
                      </a:r>
                    </a:p>
                  </a:txBody>
                  <a:tcPr marL="10644" marR="10644" marT="10644" marB="10644" anchor="ctr"/>
                </a:tc>
                <a:tc>
                  <a:txBody>
                    <a:bodyPr/>
                    <a:lstStyle/>
                    <a:p>
                      <a:pPr algn="ctr" fontAlgn="t"/>
                      <a:r>
                        <a:rPr lang="en-IN" sz="1800" dirty="0">
                          <a:effectLst/>
                        </a:rPr>
                        <a:t>G55</a:t>
                      </a:r>
                    </a:p>
                  </a:txBody>
                  <a:tcPr marL="10644" marR="10644" marT="10644" marB="10644" anchor="ctr"/>
                </a:tc>
                <a:tc>
                  <a:txBody>
                    <a:bodyPr/>
                    <a:lstStyle/>
                    <a:p>
                      <a:pPr algn="ctr" fontAlgn="t"/>
                      <a:r>
                        <a:rPr lang="en-US" sz="1800">
                          <a:effectLst/>
                        </a:rPr>
                        <a:t>Work coordinate system 2 select</a:t>
                      </a:r>
                    </a:p>
                  </a:txBody>
                  <a:tcPr marL="10644" marR="10644" marT="10644" marB="10644" anchor="ctr"/>
                </a:tc>
                <a:tc>
                  <a:txBody>
                    <a:bodyPr/>
                    <a:lstStyle/>
                    <a:p>
                      <a:pPr algn="ctr" fontAlgn="t"/>
                      <a:r>
                        <a:rPr lang="en-IN" sz="1800" dirty="0">
                          <a:effectLst/>
                        </a:rPr>
                        <a:t>G87</a:t>
                      </a:r>
                    </a:p>
                  </a:txBody>
                  <a:tcPr marL="10644" marR="10644" marT="10644" marB="10644" anchor="ctr"/>
                </a:tc>
                <a:tc>
                  <a:txBody>
                    <a:bodyPr/>
                    <a:lstStyle/>
                    <a:p>
                      <a:pPr algn="ctr" fontAlgn="t"/>
                      <a:r>
                        <a:rPr lang="en-IN" sz="1800" dirty="0">
                          <a:effectLst/>
                        </a:rPr>
                        <a:t>Back boring cycle</a:t>
                      </a:r>
                    </a:p>
                  </a:txBody>
                  <a:tcPr marL="10644" marR="10644" marT="10644" marB="10644" anchor="ctr"/>
                </a:tc>
                <a:extLst>
                  <a:ext uri="{0D108BD9-81ED-4DB2-BD59-A6C34878D82A}">
                    <a16:rowId xmlns:a16="http://schemas.microsoft.com/office/drawing/2014/main" val="1286977697"/>
                  </a:ext>
                </a:extLst>
              </a:tr>
              <a:tr h="288000">
                <a:tc>
                  <a:txBody>
                    <a:bodyPr/>
                    <a:lstStyle/>
                    <a:p>
                      <a:pPr algn="ctr" fontAlgn="t"/>
                      <a:r>
                        <a:rPr lang="en-IN" sz="1800">
                          <a:effectLst/>
                        </a:rPr>
                        <a:t>G11*</a:t>
                      </a:r>
                    </a:p>
                  </a:txBody>
                  <a:tcPr marL="10644" marR="10644" marT="10644" marB="10644" anchor="ctr"/>
                </a:tc>
                <a:tc>
                  <a:txBody>
                    <a:bodyPr/>
                    <a:lstStyle/>
                    <a:p>
                      <a:pPr algn="ctr" fontAlgn="t"/>
                      <a:r>
                        <a:rPr lang="en-IN" sz="1800">
                          <a:effectLst/>
                        </a:rPr>
                        <a:t>Programmable data input cancel</a:t>
                      </a:r>
                    </a:p>
                  </a:txBody>
                  <a:tcPr marL="10644" marR="10644" marT="10644" marB="10644" anchor="ctr"/>
                </a:tc>
                <a:tc>
                  <a:txBody>
                    <a:bodyPr/>
                    <a:lstStyle/>
                    <a:p>
                      <a:pPr algn="ctr" fontAlgn="t"/>
                      <a:r>
                        <a:rPr lang="en-IN" sz="1800" dirty="0">
                          <a:effectLst/>
                        </a:rPr>
                        <a:t>G56</a:t>
                      </a:r>
                    </a:p>
                  </a:txBody>
                  <a:tcPr marL="10644" marR="10644" marT="10644" marB="10644" anchor="ctr"/>
                </a:tc>
                <a:tc>
                  <a:txBody>
                    <a:bodyPr/>
                    <a:lstStyle/>
                    <a:p>
                      <a:pPr algn="ctr" fontAlgn="t"/>
                      <a:r>
                        <a:rPr lang="en-US" sz="1800">
                          <a:effectLst/>
                        </a:rPr>
                        <a:t>Work coordinate system 3 select</a:t>
                      </a:r>
                    </a:p>
                  </a:txBody>
                  <a:tcPr marL="10644" marR="10644" marT="10644" marB="10644" anchor="ctr"/>
                </a:tc>
                <a:tc>
                  <a:txBody>
                    <a:bodyPr/>
                    <a:lstStyle/>
                    <a:p>
                      <a:pPr algn="ctr" fontAlgn="t"/>
                      <a:r>
                        <a:rPr lang="en-IN" sz="1800" dirty="0">
                          <a:effectLst/>
                        </a:rPr>
                        <a:t>G88</a:t>
                      </a:r>
                    </a:p>
                  </a:txBody>
                  <a:tcPr marL="10644" marR="10644" marT="10644" marB="10644" anchor="ctr"/>
                </a:tc>
                <a:tc>
                  <a:txBody>
                    <a:bodyPr/>
                    <a:lstStyle/>
                    <a:p>
                      <a:pPr algn="ctr" fontAlgn="t"/>
                      <a:r>
                        <a:rPr lang="en-IN" sz="1800" dirty="0">
                          <a:effectLst/>
                        </a:rPr>
                        <a:t>Boring cycle</a:t>
                      </a:r>
                    </a:p>
                  </a:txBody>
                  <a:tcPr marL="10644" marR="10644" marT="10644" marB="10644" anchor="ctr"/>
                </a:tc>
                <a:extLst>
                  <a:ext uri="{0D108BD9-81ED-4DB2-BD59-A6C34878D82A}">
                    <a16:rowId xmlns:a16="http://schemas.microsoft.com/office/drawing/2014/main" val="458502040"/>
                  </a:ext>
                </a:extLst>
              </a:tr>
              <a:tr h="288000">
                <a:tc>
                  <a:txBody>
                    <a:bodyPr/>
                    <a:lstStyle/>
                    <a:p>
                      <a:pPr algn="ctr" fontAlgn="t"/>
                      <a:r>
                        <a:rPr lang="en-IN" sz="1800">
                          <a:effectLst/>
                        </a:rPr>
                        <a:t>G17*</a:t>
                      </a:r>
                    </a:p>
                  </a:txBody>
                  <a:tcPr marL="10644" marR="10644" marT="10644" marB="10644" anchor="ctr"/>
                </a:tc>
                <a:tc>
                  <a:txBody>
                    <a:bodyPr/>
                    <a:lstStyle/>
                    <a:p>
                      <a:pPr algn="ctr" fontAlgn="t"/>
                      <a:r>
                        <a:rPr lang="en-IN" sz="1800">
                          <a:effectLst/>
                        </a:rPr>
                        <a:t>XY plane selection</a:t>
                      </a:r>
                    </a:p>
                  </a:txBody>
                  <a:tcPr marL="10644" marR="10644" marT="10644" marB="10644" anchor="ctr"/>
                </a:tc>
                <a:tc>
                  <a:txBody>
                    <a:bodyPr/>
                    <a:lstStyle/>
                    <a:p>
                      <a:pPr algn="ctr" fontAlgn="t"/>
                      <a:r>
                        <a:rPr lang="en-IN" sz="1800" dirty="0">
                          <a:effectLst/>
                        </a:rPr>
                        <a:t>G57</a:t>
                      </a:r>
                    </a:p>
                  </a:txBody>
                  <a:tcPr marL="10644" marR="10644" marT="10644" marB="10644" anchor="ctr"/>
                </a:tc>
                <a:tc>
                  <a:txBody>
                    <a:bodyPr/>
                    <a:lstStyle/>
                    <a:p>
                      <a:pPr algn="ctr" fontAlgn="t"/>
                      <a:r>
                        <a:rPr lang="en-US" sz="1800">
                          <a:effectLst/>
                        </a:rPr>
                        <a:t>Work coordinate system 4 select</a:t>
                      </a:r>
                    </a:p>
                  </a:txBody>
                  <a:tcPr marL="10644" marR="10644" marT="10644" marB="10644" anchor="ctr"/>
                </a:tc>
                <a:tc>
                  <a:txBody>
                    <a:bodyPr/>
                    <a:lstStyle/>
                    <a:p>
                      <a:pPr algn="ctr" fontAlgn="t"/>
                      <a:r>
                        <a:rPr lang="en-IN" sz="1800">
                          <a:effectLst/>
                        </a:rPr>
                        <a:t>G89</a:t>
                      </a:r>
                    </a:p>
                  </a:txBody>
                  <a:tcPr marL="10644" marR="10644" marT="10644" marB="10644" anchor="ctr"/>
                </a:tc>
                <a:tc>
                  <a:txBody>
                    <a:bodyPr/>
                    <a:lstStyle/>
                    <a:p>
                      <a:pPr algn="ctr" fontAlgn="t"/>
                      <a:r>
                        <a:rPr lang="en-IN" sz="1800" dirty="0">
                          <a:effectLst/>
                        </a:rPr>
                        <a:t>Boring cycle</a:t>
                      </a:r>
                    </a:p>
                  </a:txBody>
                  <a:tcPr marL="10644" marR="10644" marT="10644" marB="10644" anchor="ctr"/>
                </a:tc>
                <a:extLst>
                  <a:ext uri="{0D108BD9-81ED-4DB2-BD59-A6C34878D82A}">
                    <a16:rowId xmlns:a16="http://schemas.microsoft.com/office/drawing/2014/main" val="2692906019"/>
                  </a:ext>
                </a:extLst>
              </a:tr>
              <a:tr h="288000">
                <a:tc>
                  <a:txBody>
                    <a:bodyPr/>
                    <a:lstStyle/>
                    <a:p>
                      <a:pPr algn="ctr" fontAlgn="t"/>
                      <a:r>
                        <a:rPr lang="en-IN" sz="1800">
                          <a:effectLst/>
                        </a:rPr>
                        <a:t>G18</a:t>
                      </a:r>
                    </a:p>
                  </a:txBody>
                  <a:tcPr marL="10644" marR="10644" marT="10644" marB="10644" anchor="ctr"/>
                </a:tc>
                <a:tc>
                  <a:txBody>
                    <a:bodyPr/>
                    <a:lstStyle/>
                    <a:p>
                      <a:pPr algn="ctr" fontAlgn="t"/>
                      <a:r>
                        <a:rPr lang="en-IN" sz="1800">
                          <a:effectLst/>
                        </a:rPr>
                        <a:t>ZX plane selection</a:t>
                      </a:r>
                    </a:p>
                  </a:txBody>
                  <a:tcPr marL="10644" marR="10644" marT="10644" marB="10644" anchor="ctr"/>
                </a:tc>
                <a:tc>
                  <a:txBody>
                    <a:bodyPr/>
                    <a:lstStyle/>
                    <a:p>
                      <a:pPr algn="ctr" fontAlgn="t"/>
                      <a:r>
                        <a:rPr lang="en-IN" sz="1800" dirty="0">
                          <a:effectLst/>
                        </a:rPr>
                        <a:t>G58</a:t>
                      </a:r>
                    </a:p>
                  </a:txBody>
                  <a:tcPr marL="10644" marR="10644" marT="10644" marB="10644" anchor="ctr"/>
                </a:tc>
                <a:tc>
                  <a:txBody>
                    <a:bodyPr/>
                    <a:lstStyle/>
                    <a:p>
                      <a:pPr algn="ctr" fontAlgn="t"/>
                      <a:r>
                        <a:rPr lang="en-US" sz="1800">
                          <a:effectLst/>
                        </a:rPr>
                        <a:t>Work coordinate system 5 select</a:t>
                      </a:r>
                    </a:p>
                  </a:txBody>
                  <a:tcPr marL="10644" marR="10644" marT="10644" marB="10644" anchor="ctr"/>
                </a:tc>
                <a:tc>
                  <a:txBody>
                    <a:bodyPr/>
                    <a:lstStyle/>
                    <a:p>
                      <a:pPr algn="ctr" fontAlgn="t"/>
                      <a:r>
                        <a:rPr lang="en-IN" sz="1800" dirty="0">
                          <a:effectLst/>
                        </a:rPr>
                        <a:t>G90*</a:t>
                      </a:r>
                    </a:p>
                  </a:txBody>
                  <a:tcPr marL="10644" marR="10644" marT="10644" marB="10644" anchor="ctr"/>
                </a:tc>
                <a:tc>
                  <a:txBody>
                    <a:bodyPr/>
                    <a:lstStyle/>
                    <a:p>
                      <a:pPr algn="ctr" fontAlgn="t"/>
                      <a:r>
                        <a:rPr lang="en-IN" sz="1800" dirty="0">
                          <a:effectLst/>
                        </a:rPr>
                        <a:t>Select absolute command</a:t>
                      </a:r>
                    </a:p>
                  </a:txBody>
                  <a:tcPr marL="10644" marR="10644" marT="10644" marB="10644" anchor="ctr"/>
                </a:tc>
                <a:extLst>
                  <a:ext uri="{0D108BD9-81ED-4DB2-BD59-A6C34878D82A}">
                    <a16:rowId xmlns:a16="http://schemas.microsoft.com/office/drawing/2014/main" val="960704714"/>
                  </a:ext>
                </a:extLst>
              </a:tr>
              <a:tr h="288000">
                <a:tc>
                  <a:txBody>
                    <a:bodyPr/>
                    <a:lstStyle/>
                    <a:p>
                      <a:pPr algn="ctr" fontAlgn="t"/>
                      <a:r>
                        <a:rPr lang="en-IN" sz="1800">
                          <a:effectLst/>
                        </a:rPr>
                        <a:t>G19</a:t>
                      </a:r>
                    </a:p>
                  </a:txBody>
                  <a:tcPr marL="10644" marR="10644" marT="10644" marB="10644" anchor="ctr"/>
                </a:tc>
                <a:tc>
                  <a:txBody>
                    <a:bodyPr/>
                    <a:lstStyle/>
                    <a:p>
                      <a:pPr algn="ctr" fontAlgn="t"/>
                      <a:r>
                        <a:rPr lang="en-IN" sz="1800">
                          <a:effectLst/>
                        </a:rPr>
                        <a:t>YZ plane selection</a:t>
                      </a:r>
                    </a:p>
                  </a:txBody>
                  <a:tcPr marL="10644" marR="10644" marT="10644" marB="10644" anchor="ctr"/>
                </a:tc>
                <a:tc>
                  <a:txBody>
                    <a:bodyPr/>
                    <a:lstStyle/>
                    <a:p>
                      <a:pPr algn="ctr" fontAlgn="t"/>
                      <a:r>
                        <a:rPr lang="en-IN" sz="1800" dirty="0">
                          <a:effectLst/>
                        </a:rPr>
                        <a:t>G59</a:t>
                      </a:r>
                    </a:p>
                  </a:txBody>
                  <a:tcPr marL="10644" marR="10644" marT="10644" marB="10644" anchor="ctr"/>
                </a:tc>
                <a:tc>
                  <a:txBody>
                    <a:bodyPr/>
                    <a:lstStyle/>
                    <a:p>
                      <a:pPr algn="ctr" fontAlgn="t"/>
                      <a:r>
                        <a:rPr lang="en-US" sz="1800" dirty="0">
                          <a:effectLst/>
                        </a:rPr>
                        <a:t>Work coordinate system 6 select</a:t>
                      </a:r>
                    </a:p>
                  </a:txBody>
                  <a:tcPr marL="10644" marR="10644" marT="10644" marB="10644" anchor="ctr"/>
                </a:tc>
                <a:tc>
                  <a:txBody>
                    <a:bodyPr/>
                    <a:lstStyle/>
                    <a:p>
                      <a:pPr algn="ctr" fontAlgn="t"/>
                      <a:r>
                        <a:rPr lang="en-IN" sz="1800" dirty="0">
                          <a:effectLst/>
                        </a:rPr>
                        <a:t>G91</a:t>
                      </a:r>
                    </a:p>
                  </a:txBody>
                  <a:tcPr marL="10644" marR="10644" marT="10644" marB="10644" anchor="ctr"/>
                </a:tc>
                <a:tc>
                  <a:txBody>
                    <a:bodyPr/>
                    <a:lstStyle/>
                    <a:p>
                      <a:pPr algn="ctr" fontAlgn="t"/>
                      <a:r>
                        <a:rPr lang="en-IN" sz="1800" dirty="0">
                          <a:effectLst/>
                        </a:rPr>
                        <a:t>Select incremental command</a:t>
                      </a:r>
                    </a:p>
                  </a:txBody>
                  <a:tcPr marL="10644" marR="10644" marT="10644" marB="10644" anchor="ctr"/>
                </a:tc>
                <a:extLst>
                  <a:ext uri="{0D108BD9-81ED-4DB2-BD59-A6C34878D82A}">
                    <a16:rowId xmlns:a16="http://schemas.microsoft.com/office/drawing/2014/main" val="472992876"/>
                  </a:ext>
                </a:extLst>
              </a:tr>
              <a:tr h="288000">
                <a:tc>
                  <a:txBody>
                    <a:bodyPr/>
                    <a:lstStyle/>
                    <a:p>
                      <a:pPr algn="ctr" fontAlgn="t"/>
                      <a:r>
                        <a:rPr lang="en-IN" sz="1800" dirty="0">
                          <a:effectLst/>
                        </a:rPr>
                        <a:t>G20</a:t>
                      </a:r>
                    </a:p>
                  </a:txBody>
                  <a:tcPr marL="10644" marR="10644" marT="10644" marB="10644" anchor="ctr"/>
                </a:tc>
                <a:tc>
                  <a:txBody>
                    <a:bodyPr/>
                    <a:lstStyle/>
                    <a:p>
                      <a:pPr algn="ctr" fontAlgn="t"/>
                      <a:r>
                        <a:rPr lang="en-IN" sz="1800">
                          <a:effectLst/>
                        </a:rPr>
                        <a:t>Select inch unit</a:t>
                      </a:r>
                    </a:p>
                  </a:txBody>
                  <a:tcPr marL="10644" marR="10644" marT="10644" marB="10644" anchor="ctr"/>
                </a:tc>
                <a:tc>
                  <a:txBody>
                    <a:bodyPr/>
                    <a:lstStyle/>
                    <a:p>
                      <a:pPr algn="ctr" fontAlgn="t"/>
                      <a:r>
                        <a:rPr lang="en-IN" sz="1800" dirty="0">
                          <a:effectLst/>
                        </a:rPr>
                        <a:t>G61</a:t>
                      </a:r>
                    </a:p>
                  </a:txBody>
                  <a:tcPr marL="10644" marR="10644" marT="10644" marB="10644" anchor="ctr"/>
                </a:tc>
                <a:tc>
                  <a:txBody>
                    <a:bodyPr/>
                    <a:lstStyle/>
                    <a:p>
                      <a:pPr algn="ctr" fontAlgn="t"/>
                      <a:r>
                        <a:rPr lang="en-IN" sz="1800">
                          <a:effectLst/>
                        </a:rPr>
                        <a:t>Exact stop mode</a:t>
                      </a:r>
                    </a:p>
                  </a:txBody>
                  <a:tcPr marL="10644" marR="10644" marT="10644" marB="10644" anchor="ctr"/>
                </a:tc>
                <a:tc>
                  <a:txBody>
                    <a:bodyPr/>
                    <a:lstStyle/>
                    <a:p>
                      <a:pPr algn="ctr" fontAlgn="t"/>
                      <a:r>
                        <a:rPr lang="en-IN" sz="1800" dirty="0">
                          <a:effectLst/>
                        </a:rPr>
                        <a:t>G92</a:t>
                      </a:r>
                    </a:p>
                  </a:txBody>
                  <a:tcPr marL="10644" marR="10644" marT="10644" marB="10644" anchor="ctr"/>
                </a:tc>
                <a:tc>
                  <a:txBody>
                    <a:bodyPr/>
                    <a:lstStyle/>
                    <a:p>
                      <a:pPr algn="ctr" fontAlgn="t"/>
                      <a:r>
                        <a:rPr lang="en-US" sz="1800" dirty="0">
                          <a:effectLst/>
                        </a:rPr>
                        <a:t>Programming of absolute zero point</a:t>
                      </a:r>
                    </a:p>
                  </a:txBody>
                  <a:tcPr marL="10644" marR="10644" marT="10644" marB="10644" anchor="ctr"/>
                </a:tc>
                <a:extLst>
                  <a:ext uri="{0D108BD9-81ED-4DB2-BD59-A6C34878D82A}">
                    <a16:rowId xmlns:a16="http://schemas.microsoft.com/office/drawing/2014/main" val="18894818"/>
                  </a:ext>
                </a:extLst>
              </a:tr>
              <a:tr h="288000">
                <a:tc>
                  <a:txBody>
                    <a:bodyPr/>
                    <a:lstStyle/>
                    <a:p>
                      <a:pPr algn="ctr" fontAlgn="t"/>
                      <a:r>
                        <a:rPr lang="en-IN" sz="1800">
                          <a:effectLst/>
                        </a:rPr>
                        <a:t>G21</a:t>
                      </a:r>
                    </a:p>
                  </a:txBody>
                  <a:tcPr marL="10644" marR="10644" marT="10644" marB="10644" anchor="ctr"/>
                </a:tc>
                <a:tc>
                  <a:txBody>
                    <a:bodyPr/>
                    <a:lstStyle/>
                    <a:p>
                      <a:pPr algn="ctr" fontAlgn="t"/>
                      <a:r>
                        <a:rPr lang="en-US" sz="1800">
                          <a:effectLst/>
                        </a:rPr>
                        <a:t>Select metric unit in mm</a:t>
                      </a:r>
                    </a:p>
                  </a:txBody>
                  <a:tcPr marL="10644" marR="10644" marT="10644" marB="10644" anchor="ctr"/>
                </a:tc>
                <a:tc>
                  <a:txBody>
                    <a:bodyPr/>
                    <a:lstStyle/>
                    <a:p>
                      <a:pPr algn="ctr" fontAlgn="t"/>
                      <a:r>
                        <a:rPr lang="en-IN" sz="1800" dirty="0">
                          <a:effectLst/>
                        </a:rPr>
                        <a:t>G64*</a:t>
                      </a:r>
                    </a:p>
                  </a:txBody>
                  <a:tcPr marL="10644" marR="10644" marT="10644" marB="10644" anchor="ctr"/>
                </a:tc>
                <a:tc>
                  <a:txBody>
                    <a:bodyPr/>
                    <a:lstStyle/>
                    <a:p>
                      <a:pPr algn="ctr" fontAlgn="t"/>
                      <a:r>
                        <a:rPr lang="en-IN" sz="1800">
                          <a:effectLst/>
                        </a:rPr>
                        <a:t>Cutting mode</a:t>
                      </a:r>
                    </a:p>
                  </a:txBody>
                  <a:tcPr marL="10644" marR="10644" marT="10644" marB="10644" anchor="ctr"/>
                </a:tc>
                <a:tc>
                  <a:txBody>
                    <a:bodyPr/>
                    <a:lstStyle/>
                    <a:p>
                      <a:pPr algn="ctr" fontAlgn="t"/>
                      <a:r>
                        <a:rPr lang="en-IN" sz="1800" dirty="0">
                          <a:effectLst/>
                        </a:rPr>
                        <a:t>G93</a:t>
                      </a:r>
                    </a:p>
                  </a:txBody>
                  <a:tcPr marL="10644" marR="10644" marT="10644" marB="10644" anchor="ctr"/>
                </a:tc>
                <a:tc>
                  <a:txBody>
                    <a:bodyPr/>
                    <a:lstStyle/>
                    <a:p>
                      <a:pPr algn="ctr" fontAlgn="t"/>
                      <a:r>
                        <a:rPr lang="en-IN" sz="1800" dirty="0">
                          <a:effectLst/>
                        </a:rPr>
                        <a:t>Inverse time feed</a:t>
                      </a:r>
                    </a:p>
                  </a:txBody>
                  <a:tcPr marL="10644" marR="10644" marT="10644" marB="10644" anchor="ctr"/>
                </a:tc>
                <a:extLst>
                  <a:ext uri="{0D108BD9-81ED-4DB2-BD59-A6C34878D82A}">
                    <a16:rowId xmlns:a16="http://schemas.microsoft.com/office/drawing/2014/main" val="1604336727"/>
                  </a:ext>
                </a:extLst>
              </a:tr>
              <a:tr h="288000">
                <a:tc>
                  <a:txBody>
                    <a:bodyPr/>
                    <a:lstStyle/>
                    <a:p>
                      <a:pPr algn="ctr" fontAlgn="t"/>
                      <a:r>
                        <a:rPr lang="en-IN" sz="1800">
                          <a:effectLst/>
                        </a:rPr>
                        <a:t>G27</a:t>
                      </a:r>
                    </a:p>
                  </a:txBody>
                  <a:tcPr marL="10644" marR="10644" marT="10644" marB="10644" anchor="ctr"/>
                </a:tc>
                <a:tc>
                  <a:txBody>
                    <a:bodyPr/>
                    <a:lstStyle/>
                    <a:p>
                      <a:pPr algn="ctr" fontAlgn="t"/>
                      <a:r>
                        <a:rPr lang="en-IN" sz="1800">
                          <a:effectLst/>
                        </a:rPr>
                        <a:t>Reference point return check</a:t>
                      </a:r>
                    </a:p>
                  </a:txBody>
                  <a:tcPr marL="10644" marR="10644" marT="10644" marB="10644" anchor="ctr"/>
                </a:tc>
                <a:tc>
                  <a:txBody>
                    <a:bodyPr/>
                    <a:lstStyle/>
                    <a:p>
                      <a:pPr algn="ctr" fontAlgn="t"/>
                      <a:r>
                        <a:rPr lang="en-IN" sz="1800" dirty="0">
                          <a:effectLst/>
                        </a:rPr>
                        <a:t>G65</a:t>
                      </a:r>
                    </a:p>
                  </a:txBody>
                  <a:tcPr marL="10644" marR="10644" marT="10644" marB="10644" anchor="ctr"/>
                </a:tc>
                <a:tc>
                  <a:txBody>
                    <a:bodyPr/>
                    <a:lstStyle/>
                    <a:p>
                      <a:pPr algn="ctr" fontAlgn="t"/>
                      <a:r>
                        <a:rPr lang="en-IN" sz="1800">
                          <a:effectLst/>
                        </a:rPr>
                        <a:t>Macro call</a:t>
                      </a:r>
                    </a:p>
                  </a:txBody>
                  <a:tcPr marL="10644" marR="10644" marT="10644" marB="10644" anchor="ctr"/>
                </a:tc>
                <a:tc>
                  <a:txBody>
                    <a:bodyPr/>
                    <a:lstStyle/>
                    <a:p>
                      <a:pPr algn="ctr" fontAlgn="t"/>
                      <a:r>
                        <a:rPr lang="en-IN" sz="1800" dirty="0">
                          <a:effectLst/>
                        </a:rPr>
                        <a:t>G94*</a:t>
                      </a:r>
                    </a:p>
                  </a:txBody>
                  <a:tcPr marL="10644" marR="10644" marT="10644" marB="10644" anchor="ctr"/>
                </a:tc>
                <a:tc>
                  <a:txBody>
                    <a:bodyPr/>
                    <a:lstStyle/>
                    <a:p>
                      <a:pPr algn="ctr" fontAlgn="t"/>
                      <a:r>
                        <a:rPr lang="en-IN" sz="1800" dirty="0">
                          <a:effectLst/>
                        </a:rPr>
                        <a:t>Per minute feed</a:t>
                      </a:r>
                    </a:p>
                  </a:txBody>
                  <a:tcPr marL="10644" marR="10644" marT="10644" marB="10644" anchor="ctr"/>
                </a:tc>
                <a:extLst>
                  <a:ext uri="{0D108BD9-81ED-4DB2-BD59-A6C34878D82A}">
                    <a16:rowId xmlns:a16="http://schemas.microsoft.com/office/drawing/2014/main" val="3640272429"/>
                  </a:ext>
                </a:extLst>
              </a:tr>
              <a:tr h="288000">
                <a:tc>
                  <a:txBody>
                    <a:bodyPr/>
                    <a:lstStyle/>
                    <a:p>
                      <a:pPr algn="ctr" fontAlgn="t"/>
                      <a:r>
                        <a:rPr lang="en-IN" sz="1800">
                          <a:effectLst/>
                        </a:rPr>
                        <a:t>G28</a:t>
                      </a:r>
                    </a:p>
                  </a:txBody>
                  <a:tcPr marL="10644" marR="10644" marT="10644" marB="10644" anchor="ctr"/>
                </a:tc>
                <a:tc>
                  <a:txBody>
                    <a:bodyPr/>
                    <a:lstStyle/>
                    <a:p>
                      <a:pPr algn="ctr" fontAlgn="t"/>
                      <a:r>
                        <a:rPr lang="en-IN" sz="1800">
                          <a:effectLst/>
                        </a:rPr>
                        <a:t>Return to reference point</a:t>
                      </a:r>
                    </a:p>
                  </a:txBody>
                  <a:tcPr marL="10644" marR="10644" marT="10644" marB="10644" anchor="ctr"/>
                </a:tc>
                <a:tc>
                  <a:txBody>
                    <a:bodyPr/>
                    <a:lstStyle/>
                    <a:p>
                      <a:pPr algn="ctr" fontAlgn="t"/>
                      <a:r>
                        <a:rPr lang="en-IN" sz="1800" dirty="0">
                          <a:effectLst/>
                        </a:rPr>
                        <a:t>G66</a:t>
                      </a:r>
                    </a:p>
                  </a:txBody>
                  <a:tcPr marL="10644" marR="10644" marT="10644" marB="10644" anchor="ctr"/>
                </a:tc>
                <a:tc>
                  <a:txBody>
                    <a:bodyPr/>
                    <a:lstStyle/>
                    <a:p>
                      <a:pPr algn="ctr" fontAlgn="t"/>
                      <a:r>
                        <a:rPr lang="en-IN" sz="1800">
                          <a:effectLst/>
                        </a:rPr>
                        <a:t>Macro modal call</a:t>
                      </a:r>
                    </a:p>
                  </a:txBody>
                  <a:tcPr marL="10644" marR="10644" marT="10644" marB="10644" anchor="ctr"/>
                </a:tc>
                <a:tc>
                  <a:txBody>
                    <a:bodyPr/>
                    <a:lstStyle/>
                    <a:p>
                      <a:pPr algn="ctr" fontAlgn="t"/>
                      <a:r>
                        <a:rPr lang="en-IN" sz="1800" dirty="0">
                          <a:effectLst/>
                        </a:rPr>
                        <a:t>G95</a:t>
                      </a:r>
                    </a:p>
                  </a:txBody>
                  <a:tcPr marL="10644" marR="10644" marT="10644" marB="10644" anchor="ctr"/>
                </a:tc>
                <a:tc>
                  <a:txBody>
                    <a:bodyPr/>
                    <a:lstStyle/>
                    <a:p>
                      <a:pPr algn="ctr" fontAlgn="t"/>
                      <a:r>
                        <a:rPr lang="en-IN" sz="1800" dirty="0">
                          <a:effectLst/>
                        </a:rPr>
                        <a:t>Per revolution feed</a:t>
                      </a:r>
                    </a:p>
                  </a:txBody>
                  <a:tcPr marL="10644" marR="10644" marT="10644" marB="10644" anchor="ctr"/>
                </a:tc>
                <a:extLst>
                  <a:ext uri="{0D108BD9-81ED-4DB2-BD59-A6C34878D82A}">
                    <a16:rowId xmlns:a16="http://schemas.microsoft.com/office/drawing/2014/main" val="3346807203"/>
                  </a:ext>
                </a:extLst>
              </a:tr>
              <a:tr h="288000">
                <a:tc>
                  <a:txBody>
                    <a:bodyPr/>
                    <a:lstStyle/>
                    <a:p>
                      <a:pPr algn="ctr" fontAlgn="t"/>
                      <a:r>
                        <a:rPr lang="en-IN" sz="1800">
                          <a:effectLst/>
                        </a:rPr>
                        <a:t>G29</a:t>
                      </a:r>
                    </a:p>
                  </a:txBody>
                  <a:tcPr marL="10644" marR="10644" marT="10644" marB="10644" anchor="ctr"/>
                </a:tc>
                <a:tc>
                  <a:txBody>
                    <a:bodyPr/>
                    <a:lstStyle/>
                    <a:p>
                      <a:pPr algn="ctr" fontAlgn="t"/>
                      <a:r>
                        <a:rPr lang="en-IN" sz="1800">
                          <a:effectLst/>
                        </a:rPr>
                        <a:t>Return from reference point</a:t>
                      </a:r>
                    </a:p>
                  </a:txBody>
                  <a:tcPr marL="10644" marR="10644" marT="10644" marB="10644" anchor="ctr"/>
                </a:tc>
                <a:tc>
                  <a:txBody>
                    <a:bodyPr/>
                    <a:lstStyle/>
                    <a:p>
                      <a:pPr algn="ctr" fontAlgn="t"/>
                      <a:r>
                        <a:rPr lang="en-IN" sz="1800" dirty="0">
                          <a:effectLst/>
                        </a:rPr>
                        <a:t>G67</a:t>
                      </a:r>
                    </a:p>
                  </a:txBody>
                  <a:tcPr marL="10644" marR="10644" marT="10644" marB="10644" anchor="ctr"/>
                </a:tc>
                <a:tc>
                  <a:txBody>
                    <a:bodyPr/>
                    <a:lstStyle/>
                    <a:p>
                      <a:pPr algn="ctr" fontAlgn="t"/>
                      <a:r>
                        <a:rPr lang="en-IN" sz="1800" dirty="0">
                          <a:effectLst/>
                        </a:rPr>
                        <a:t>Macro modal call cancel</a:t>
                      </a:r>
                    </a:p>
                  </a:txBody>
                  <a:tcPr marL="10644" marR="10644" marT="10644" marB="10644" anchor="ctr"/>
                </a:tc>
                <a:tc>
                  <a:txBody>
                    <a:bodyPr/>
                    <a:lstStyle/>
                    <a:p>
                      <a:pPr algn="ctr" fontAlgn="t"/>
                      <a:r>
                        <a:rPr lang="en-IN" sz="1800" dirty="0">
                          <a:effectLst/>
                        </a:rPr>
                        <a:t>G96</a:t>
                      </a:r>
                    </a:p>
                  </a:txBody>
                  <a:tcPr marL="10644" marR="10644" marT="10644" marB="10644" anchor="ctr"/>
                </a:tc>
                <a:tc>
                  <a:txBody>
                    <a:bodyPr/>
                    <a:lstStyle/>
                    <a:p>
                      <a:pPr algn="ctr" fontAlgn="t"/>
                      <a:r>
                        <a:rPr lang="en-IN" sz="1800" dirty="0">
                          <a:effectLst/>
                        </a:rPr>
                        <a:t>Constant surface speed control</a:t>
                      </a:r>
                    </a:p>
                  </a:txBody>
                  <a:tcPr marL="10644" marR="10644" marT="10644" marB="10644" anchor="ctr"/>
                </a:tc>
                <a:extLst>
                  <a:ext uri="{0D108BD9-81ED-4DB2-BD59-A6C34878D82A}">
                    <a16:rowId xmlns:a16="http://schemas.microsoft.com/office/drawing/2014/main" val="3074831776"/>
                  </a:ext>
                </a:extLst>
              </a:tr>
              <a:tr h="288000">
                <a:tc>
                  <a:txBody>
                    <a:bodyPr/>
                    <a:lstStyle/>
                    <a:p>
                      <a:pPr algn="ctr" fontAlgn="t"/>
                      <a:r>
                        <a:rPr lang="en-IN" sz="1800" dirty="0">
                          <a:effectLst/>
                        </a:rPr>
                        <a:t>G30</a:t>
                      </a:r>
                    </a:p>
                  </a:txBody>
                  <a:tcPr marL="10644" marR="10644" marT="10644" marB="10644" anchor="ctr"/>
                </a:tc>
                <a:tc>
                  <a:txBody>
                    <a:bodyPr/>
                    <a:lstStyle/>
                    <a:p>
                      <a:pPr algn="ctr" fontAlgn="t"/>
                      <a:r>
                        <a:rPr lang="en-US" sz="1800">
                          <a:effectLst/>
                        </a:rPr>
                        <a:t>Return to 2 nd reference point</a:t>
                      </a:r>
                    </a:p>
                  </a:txBody>
                  <a:tcPr marL="10644" marR="10644" marT="10644" marB="10644" anchor="ctr"/>
                </a:tc>
                <a:tc>
                  <a:txBody>
                    <a:bodyPr/>
                    <a:lstStyle/>
                    <a:p>
                      <a:pPr algn="ctr" fontAlgn="t"/>
                      <a:r>
                        <a:rPr lang="en-IN" sz="1800" dirty="0">
                          <a:effectLst/>
                        </a:rPr>
                        <a:t>G73</a:t>
                      </a:r>
                    </a:p>
                  </a:txBody>
                  <a:tcPr marL="10644" marR="10644" marT="10644" marB="10644" anchor="ctr"/>
                </a:tc>
                <a:tc>
                  <a:txBody>
                    <a:bodyPr/>
                    <a:lstStyle/>
                    <a:p>
                      <a:pPr algn="ctr" fontAlgn="t"/>
                      <a:r>
                        <a:rPr lang="en-US" sz="1800" dirty="0">
                          <a:effectLst/>
                        </a:rPr>
                        <a:t>High speed peck drilling cycle</a:t>
                      </a:r>
                    </a:p>
                  </a:txBody>
                  <a:tcPr marL="10644" marR="10644" marT="10644" marB="10644" anchor="ctr"/>
                </a:tc>
                <a:tc>
                  <a:txBody>
                    <a:bodyPr/>
                    <a:lstStyle/>
                    <a:p>
                      <a:pPr algn="ctr" fontAlgn="t"/>
                      <a:r>
                        <a:rPr lang="en-IN" sz="1800" dirty="0">
                          <a:effectLst/>
                        </a:rPr>
                        <a:t>G97*</a:t>
                      </a:r>
                    </a:p>
                  </a:txBody>
                  <a:tcPr marL="10644" marR="10644" marT="10644" marB="10644" anchor="ctr"/>
                </a:tc>
                <a:tc>
                  <a:txBody>
                    <a:bodyPr/>
                    <a:lstStyle/>
                    <a:p>
                      <a:pPr algn="ctr" fontAlgn="t"/>
                      <a:r>
                        <a:rPr lang="en-IN" sz="1800" dirty="0">
                          <a:effectLst/>
                        </a:rPr>
                        <a:t>Constant surface speed control cancel</a:t>
                      </a:r>
                    </a:p>
                  </a:txBody>
                  <a:tcPr marL="10644" marR="10644" marT="10644" marB="10644" anchor="ctr"/>
                </a:tc>
                <a:extLst>
                  <a:ext uri="{0D108BD9-81ED-4DB2-BD59-A6C34878D82A}">
                    <a16:rowId xmlns:a16="http://schemas.microsoft.com/office/drawing/2014/main" val="3849296349"/>
                  </a:ext>
                </a:extLst>
              </a:tr>
              <a:tr h="288000">
                <a:tc>
                  <a:txBody>
                    <a:bodyPr/>
                    <a:lstStyle/>
                    <a:p>
                      <a:pPr algn="ctr" fontAlgn="t"/>
                      <a:r>
                        <a:rPr lang="en-IN" sz="1800" dirty="0">
                          <a:effectLst/>
                        </a:rPr>
                        <a:t>G33</a:t>
                      </a:r>
                    </a:p>
                  </a:txBody>
                  <a:tcPr marL="10644" marR="10644" marT="10644" marB="10644" anchor="ctr"/>
                </a:tc>
                <a:tc>
                  <a:txBody>
                    <a:bodyPr/>
                    <a:lstStyle/>
                    <a:p>
                      <a:pPr algn="ctr" fontAlgn="t"/>
                      <a:r>
                        <a:rPr lang="en-IN" sz="1800">
                          <a:effectLst/>
                        </a:rPr>
                        <a:t>Thread Cutting</a:t>
                      </a:r>
                    </a:p>
                  </a:txBody>
                  <a:tcPr marL="10644" marR="10644" marT="10644" marB="10644" anchor="ctr"/>
                </a:tc>
                <a:tc>
                  <a:txBody>
                    <a:bodyPr/>
                    <a:lstStyle/>
                    <a:p>
                      <a:pPr algn="ctr" fontAlgn="t"/>
                      <a:r>
                        <a:rPr lang="en-IN" sz="1800" dirty="0">
                          <a:effectLst/>
                        </a:rPr>
                        <a:t>G74</a:t>
                      </a:r>
                    </a:p>
                  </a:txBody>
                  <a:tcPr marL="10644" marR="10644" marT="10644" marB="10644" anchor="ctr"/>
                </a:tc>
                <a:tc>
                  <a:txBody>
                    <a:bodyPr/>
                    <a:lstStyle/>
                    <a:p>
                      <a:pPr algn="ctr" fontAlgn="t"/>
                      <a:r>
                        <a:rPr lang="en-IN" sz="1800">
                          <a:effectLst/>
                        </a:rPr>
                        <a:t>Counter tapping cycle</a:t>
                      </a:r>
                    </a:p>
                  </a:txBody>
                  <a:tcPr marL="10644" marR="10644" marT="10644" marB="10644" anchor="ctr"/>
                </a:tc>
                <a:tc>
                  <a:txBody>
                    <a:bodyPr/>
                    <a:lstStyle/>
                    <a:p>
                      <a:pPr algn="ctr" fontAlgn="t"/>
                      <a:r>
                        <a:rPr lang="en-IN" sz="1800" dirty="0">
                          <a:effectLst/>
                        </a:rPr>
                        <a:t>G98*</a:t>
                      </a:r>
                    </a:p>
                  </a:txBody>
                  <a:tcPr marL="10644" marR="10644" marT="10644" marB="10644" anchor="ctr"/>
                </a:tc>
                <a:tc>
                  <a:txBody>
                    <a:bodyPr/>
                    <a:lstStyle/>
                    <a:p>
                      <a:pPr algn="ctr" fontAlgn="t"/>
                      <a:r>
                        <a:rPr lang="en-US" sz="1800" dirty="0">
                          <a:effectLst/>
                        </a:rPr>
                        <a:t>Return to initial point in canned cycle</a:t>
                      </a:r>
                    </a:p>
                  </a:txBody>
                  <a:tcPr marL="10644" marR="10644" marT="10644" marB="10644" anchor="ctr"/>
                </a:tc>
                <a:extLst>
                  <a:ext uri="{0D108BD9-81ED-4DB2-BD59-A6C34878D82A}">
                    <a16:rowId xmlns:a16="http://schemas.microsoft.com/office/drawing/2014/main" val="550767905"/>
                  </a:ext>
                </a:extLst>
              </a:tr>
              <a:tr h="288000">
                <a:tc>
                  <a:txBody>
                    <a:bodyPr/>
                    <a:lstStyle/>
                    <a:p>
                      <a:pPr algn="ctr" fontAlgn="t"/>
                      <a:r>
                        <a:rPr lang="en-IN" sz="1800" dirty="0">
                          <a:effectLst/>
                        </a:rPr>
                        <a:t>G40*</a:t>
                      </a:r>
                    </a:p>
                  </a:txBody>
                  <a:tcPr marL="10644" marR="10644" marT="10644" marB="10644" anchor="ctr"/>
                </a:tc>
                <a:tc>
                  <a:txBody>
                    <a:bodyPr/>
                    <a:lstStyle/>
                    <a:p>
                      <a:pPr algn="ctr" fontAlgn="t"/>
                      <a:r>
                        <a:rPr lang="en-IN" sz="1800">
                          <a:effectLst/>
                        </a:rPr>
                        <a:t>Cutter compensation cancel</a:t>
                      </a:r>
                    </a:p>
                  </a:txBody>
                  <a:tcPr marL="10644" marR="10644" marT="10644" marB="10644" anchor="ctr"/>
                </a:tc>
                <a:tc>
                  <a:txBody>
                    <a:bodyPr/>
                    <a:lstStyle/>
                    <a:p>
                      <a:pPr algn="ctr" fontAlgn="t"/>
                      <a:r>
                        <a:rPr lang="en-IN" sz="1800" dirty="0">
                          <a:effectLst/>
                        </a:rPr>
                        <a:t>G76</a:t>
                      </a:r>
                    </a:p>
                  </a:txBody>
                  <a:tcPr marL="10644" marR="10644" marT="10644" marB="10644" anchor="ctr"/>
                </a:tc>
                <a:tc>
                  <a:txBody>
                    <a:bodyPr/>
                    <a:lstStyle/>
                    <a:p>
                      <a:pPr algn="ctr" fontAlgn="t"/>
                      <a:r>
                        <a:rPr lang="en-IN" sz="1800" dirty="0">
                          <a:effectLst/>
                        </a:rPr>
                        <a:t>Fine boring cycle</a:t>
                      </a:r>
                    </a:p>
                  </a:txBody>
                  <a:tcPr marL="10644" marR="10644" marT="10644" marB="10644" anchor="ctr"/>
                </a:tc>
                <a:tc>
                  <a:txBody>
                    <a:bodyPr/>
                    <a:lstStyle/>
                    <a:p>
                      <a:pPr algn="ctr" fontAlgn="t"/>
                      <a:r>
                        <a:rPr lang="en-IN" sz="1800" dirty="0">
                          <a:effectLst/>
                        </a:rPr>
                        <a:t>G99</a:t>
                      </a:r>
                    </a:p>
                  </a:txBody>
                  <a:tcPr marL="10644" marR="10644" marT="10644" marB="10644" anchor="ctr"/>
                </a:tc>
                <a:tc>
                  <a:txBody>
                    <a:bodyPr/>
                    <a:lstStyle/>
                    <a:p>
                      <a:pPr algn="ctr" fontAlgn="t"/>
                      <a:r>
                        <a:rPr lang="en-US" sz="1800" dirty="0">
                          <a:effectLst/>
                        </a:rPr>
                        <a:t>Return to R point in canned cycle</a:t>
                      </a:r>
                    </a:p>
                  </a:txBody>
                  <a:tcPr marL="10644" marR="10644" marT="10644" marB="10644" anchor="ctr"/>
                </a:tc>
                <a:extLst>
                  <a:ext uri="{0D108BD9-81ED-4DB2-BD59-A6C34878D82A}">
                    <a16:rowId xmlns:a16="http://schemas.microsoft.com/office/drawing/2014/main" val="732166233"/>
                  </a:ext>
                </a:extLst>
              </a:tr>
              <a:tr h="288000">
                <a:tc>
                  <a:txBody>
                    <a:bodyPr/>
                    <a:lstStyle/>
                    <a:p>
                      <a:pPr algn="ctr" fontAlgn="t"/>
                      <a:r>
                        <a:rPr lang="en-IN" sz="1800" dirty="0">
                          <a:effectLst/>
                        </a:rPr>
                        <a:t>G41</a:t>
                      </a:r>
                    </a:p>
                  </a:txBody>
                  <a:tcPr marL="10644" marR="10644" marT="10644" marB="10644" anchor="ctr"/>
                </a:tc>
                <a:tc>
                  <a:txBody>
                    <a:bodyPr/>
                    <a:lstStyle/>
                    <a:p>
                      <a:pPr algn="ctr" fontAlgn="t"/>
                      <a:r>
                        <a:rPr lang="en-IN" sz="1800">
                          <a:effectLst/>
                        </a:rPr>
                        <a:t>Cutter compensation left</a:t>
                      </a:r>
                    </a:p>
                  </a:txBody>
                  <a:tcPr marL="10644" marR="10644" marT="10644" marB="10644" anchor="ctr"/>
                </a:tc>
                <a:tc>
                  <a:txBody>
                    <a:bodyPr/>
                    <a:lstStyle/>
                    <a:p>
                      <a:pPr algn="ctr" fontAlgn="t"/>
                      <a:r>
                        <a:rPr lang="en-IN" sz="1800" dirty="0">
                          <a:effectLst/>
                        </a:rPr>
                        <a:t>G80*</a:t>
                      </a:r>
                    </a:p>
                  </a:txBody>
                  <a:tcPr marL="10644" marR="10644" marT="10644" marB="10644" anchor="ctr"/>
                </a:tc>
                <a:tc>
                  <a:txBody>
                    <a:bodyPr/>
                    <a:lstStyle/>
                    <a:p>
                      <a:pPr algn="ctr" fontAlgn="t"/>
                      <a:r>
                        <a:rPr lang="en-IN" sz="1800">
                          <a:effectLst/>
                        </a:rPr>
                        <a:t>Canned cycle cancel</a:t>
                      </a:r>
                    </a:p>
                  </a:txBody>
                  <a:tcPr marL="10644" marR="10644" marT="10644" marB="10644" anchor="ctr"/>
                </a:tc>
                <a:tc>
                  <a:txBody>
                    <a:bodyPr/>
                    <a:lstStyle/>
                    <a:p>
                      <a:pPr algn="ctr" fontAlgn="t"/>
                      <a:endParaRPr lang="en-IN" sz="1800">
                        <a:effectLst/>
                      </a:endParaRPr>
                    </a:p>
                  </a:txBody>
                  <a:tcPr marL="10644" marR="10644" marT="10644" marB="10644" anchor="ctr"/>
                </a:tc>
                <a:tc>
                  <a:txBody>
                    <a:bodyPr/>
                    <a:lstStyle/>
                    <a:p>
                      <a:pPr algn="ctr" fontAlgn="t"/>
                      <a:endParaRPr lang="en-IN" sz="1800">
                        <a:effectLst/>
                      </a:endParaRPr>
                    </a:p>
                  </a:txBody>
                  <a:tcPr marL="10644" marR="10644" marT="10644" marB="10644" anchor="ctr"/>
                </a:tc>
                <a:extLst>
                  <a:ext uri="{0D108BD9-81ED-4DB2-BD59-A6C34878D82A}">
                    <a16:rowId xmlns:a16="http://schemas.microsoft.com/office/drawing/2014/main" val="2123824636"/>
                  </a:ext>
                </a:extLst>
              </a:tr>
              <a:tr h="288000">
                <a:tc>
                  <a:txBody>
                    <a:bodyPr/>
                    <a:lstStyle/>
                    <a:p>
                      <a:pPr algn="ctr" fontAlgn="t"/>
                      <a:r>
                        <a:rPr lang="en-IN" sz="1800" dirty="0">
                          <a:effectLst/>
                        </a:rPr>
                        <a:t>G42</a:t>
                      </a:r>
                    </a:p>
                  </a:txBody>
                  <a:tcPr marL="10644" marR="10644" marT="10644" marB="10644" anchor="ctr"/>
                </a:tc>
                <a:tc>
                  <a:txBody>
                    <a:bodyPr/>
                    <a:lstStyle/>
                    <a:p>
                      <a:pPr algn="ctr" fontAlgn="t"/>
                      <a:r>
                        <a:rPr lang="en-IN" sz="1800" dirty="0">
                          <a:effectLst/>
                        </a:rPr>
                        <a:t>Cutter compensation right</a:t>
                      </a:r>
                    </a:p>
                  </a:txBody>
                  <a:tcPr marL="10644" marR="10644" marT="10644" marB="10644" anchor="ctr"/>
                </a:tc>
                <a:tc>
                  <a:txBody>
                    <a:bodyPr/>
                    <a:lstStyle/>
                    <a:p>
                      <a:pPr algn="ctr" fontAlgn="t"/>
                      <a:r>
                        <a:rPr lang="en-IN" sz="1800" dirty="0">
                          <a:effectLst/>
                        </a:rPr>
                        <a:t>G81</a:t>
                      </a:r>
                    </a:p>
                  </a:txBody>
                  <a:tcPr marL="10644" marR="10644" marT="10644" marB="10644" anchor="ctr"/>
                </a:tc>
                <a:tc>
                  <a:txBody>
                    <a:bodyPr/>
                    <a:lstStyle/>
                    <a:p>
                      <a:pPr algn="ctr" fontAlgn="t"/>
                      <a:r>
                        <a:rPr lang="en-IN" sz="1800" dirty="0">
                          <a:effectLst/>
                        </a:rPr>
                        <a:t>Drilling cycle, spot boring</a:t>
                      </a:r>
                    </a:p>
                  </a:txBody>
                  <a:tcPr marL="10644" marR="10644" marT="10644" marB="10644" anchor="ctr"/>
                </a:tc>
                <a:tc>
                  <a:txBody>
                    <a:bodyPr/>
                    <a:lstStyle/>
                    <a:p>
                      <a:pPr algn="ctr" fontAlgn="t"/>
                      <a:endParaRPr lang="en-IN" sz="1800">
                        <a:effectLst/>
                      </a:endParaRPr>
                    </a:p>
                  </a:txBody>
                  <a:tcPr marL="10644" marR="10644" marT="10644" marB="10644" anchor="ctr"/>
                </a:tc>
                <a:tc>
                  <a:txBody>
                    <a:bodyPr/>
                    <a:lstStyle/>
                    <a:p>
                      <a:pPr algn="ctr" fontAlgn="t"/>
                      <a:endParaRPr lang="en-IN" sz="1800" dirty="0">
                        <a:effectLst/>
                      </a:endParaRPr>
                    </a:p>
                  </a:txBody>
                  <a:tcPr marL="10644" marR="10644" marT="10644" marB="10644" anchor="ctr"/>
                </a:tc>
                <a:extLst>
                  <a:ext uri="{0D108BD9-81ED-4DB2-BD59-A6C34878D82A}">
                    <a16:rowId xmlns:a16="http://schemas.microsoft.com/office/drawing/2014/main" val="3505393354"/>
                  </a:ext>
                </a:extLst>
              </a:tr>
            </a:tbl>
          </a:graphicData>
        </a:graphic>
      </p:graphicFrame>
      <p:sp>
        <p:nvSpPr>
          <p:cNvPr id="6" name="TextBox 5"/>
          <p:cNvSpPr txBox="1"/>
          <p:nvPr/>
        </p:nvSpPr>
        <p:spPr>
          <a:xfrm>
            <a:off x="5544458" y="-14708"/>
            <a:ext cx="1045028" cy="369332"/>
          </a:xfrm>
          <a:prstGeom prst="rect">
            <a:avLst/>
          </a:prstGeom>
          <a:noFill/>
        </p:spPr>
        <p:txBody>
          <a:bodyPr wrap="square" rtlCol="0">
            <a:spAutoFit/>
          </a:bodyPr>
          <a:lstStyle/>
          <a:p>
            <a:r>
              <a:rPr lang="en-US" b="1" dirty="0" smtClean="0"/>
              <a:t>G Codes</a:t>
            </a:r>
            <a:endParaRPr lang="en-IN" b="1" dirty="0"/>
          </a:p>
        </p:txBody>
      </p:sp>
    </p:spTree>
    <p:extLst>
      <p:ext uri="{BB962C8B-B14F-4D97-AF65-F5344CB8AC3E}">
        <p14:creationId xmlns:p14="http://schemas.microsoft.com/office/powerpoint/2010/main" val="8265402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84302" y="906519"/>
            <a:ext cx="5208494" cy="5355312"/>
          </a:xfrm>
          <a:prstGeom prst="rect">
            <a:avLst/>
          </a:prstGeom>
        </p:spPr>
        <p:txBody>
          <a:bodyPr wrap="square">
            <a:spAutoFit/>
          </a:bodyPr>
          <a:lstStyle/>
          <a:p>
            <a:r>
              <a:rPr lang="en-US" b="1" dirty="0"/>
              <a:t>M00</a:t>
            </a:r>
            <a:r>
              <a:rPr lang="en-US" dirty="0"/>
              <a:t> Program Stop</a:t>
            </a:r>
          </a:p>
          <a:p>
            <a:r>
              <a:rPr lang="en-US" b="1" dirty="0"/>
              <a:t>M01</a:t>
            </a:r>
            <a:r>
              <a:rPr lang="en-US" dirty="0"/>
              <a:t> Program Optional Stop</a:t>
            </a:r>
          </a:p>
          <a:p>
            <a:r>
              <a:rPr lang="en-US" b="1" dirty="0"/>
              <a:t>M02</a:t>
            </a:r>
            <a:r>
              <a:rPr lang="en-US" dirty="0"/>
              <a:t> End the Program</a:t>
            </a:r>
          </a:p>
          <a:p>
            <a:r>
              <a:rPr lang="en-US" b="1" dirty="0"/>
              <a:t>M03</a:t>
            </a:r>
            <a:r>
              <a:rPr lang="en-US" dirty="0"/>
              <a:t> Spindle On Clockwise, Laser, Flame, Power ON</a:t>
            </a:r>
          </a:p>
          <a:p>
            <a:r>
              <a:rPr lang="en-US" b="1" dirty="0" smtClean="0"/>
              <a:t>M04</a:t>
            </a:r>
            <a:r>
              <a:rPr lang="en-US" dirty="0" smtClean="0"/>
              <a:t> </a:t>
            </a:r>
            <a:r>
              <a:rPr lang="en-US" dirty="0"/>
              <a:t>Spindle On Counter Clockwise</a:t>
            </a:r>
          </a:p>
          <a:p>
            <a:r>
              <a:rPr lang="en-US" b="1" dirty="0"/>
              <a:t>M05</a:t>
            </a:r>
            <a:r>
              <a:rPr lang="en-US" dirty="0"/>
              <a:t> Spindle Stop, Laser, Flame, Power OFF</a:t>
            </a:r>
          </a:p>
          <a:p>
            <a:r>
              <a:rPr lang="en-US" b="1" dirty="0"/>
              <a:t>M06</a:t>
            </a:r>
            <a:r>
              <a:rPr lang="en-US" dirty="0"/>
              <a:t> Tool Change</a:t>
            </a:r>
          </a:p>
          <a:p>
            <a:r>
              <a:rPr lang="en-US" b="1" dirty="0"/>
              <a:t>M08</a:t>
            </a:r>
            <a:r>
              <a:rPr lang="en-US" dirty="0"/>
              <a:t> Coolant On</a:t>
            </a:r>
          </a:p>
          <a:p>
            <a:r>
              <a:rPr lang="en-US" b="1" dirty="0"/>
              <a:t>M09</a:t>
            </a:r>
            <a:r>
              <a:rPr lang="en-US" dirty="0"/>
              <a:t> Coolant Off</a:t>
            </a:r>
          </a:p>
          <a:p>
            <a:r>
              <a:rPr lang="en-US" b="1" dirty="0"/>
              <a:t>M10</a:t>
            </a:r>
            <a:r>
              <a:rPr lang="en-US" dirty="0"/>
              <a:t> Reserved for tool height offset</a:t>
            </a:r>
          </a:p>
          <a:p>
            <a:r>
              <a:rPr lang="en-US" b="1" dirty="0"/>
              <a:t>M13</a:t>
            </a:r>
            <a:r>
              <a:rPr lang="en-US" dirty="0"/>
              <a:t> Spindle On, Coolant On</a:t>
            </a:r>
          </a:p>
          <a:p>
            <a:r>
              <a:rPr lang="en-US" b="1" dirty="0"/>
              <a:t>M30</a:t>
            </a:r>
            <a:r>
              <a:rPr lang="en-US" dirty="0"/>
              <a:t> End the Program when macros are used</a:t>
            </a:r>
          </a:p>
          <a:p>
            <a:r>
              <a:rPr lang="en-US" b="1" dirty="0"/>
              <a:t>M91</a:t>
            </a:r>
            <a:r>
              <a:rPr lang="en-US" dirty="0"/>
              <a:t> Readout Display Incremental</a:t>
            </a:r>
          </a:p>
          <a:p>
            <a:r>
              <a:rPr lang="en-US" b="1" dirty="0"/>
              <a:t>M92</a:t>
            </a:r>
            <a:r>
              <a:rPr lang="en-US" dirty="0"/>
              <a:t> Readout Display Absolute</a:t>
            </a:r>
          </a:p>
          <a:p>
            <a:r>
              <a:rPr lang="en-US" b="1" dirty="0"/>
              <a:t>M97</a:t>
            </a:r>
            <a:r>
              <a:rPr lang="en-US" dirty="0"/>
              <a:t> Go to or jump to line number</a:t>
            </a:r>
          </a:p>
          <a:p>
            <a:r>
              <a:rPr lang="en-US" b="1" dirty="0"/>
              <a:t>M98</a:t>
            </a:r>
            <a:r>
              <a:rPr lang="en-US" dirty="0"/>
              <a:t> Jump to macro or subroutine</a:t>
            </a:r>
          </a:p>
          <a:p>
            <a:r>
              <a:rPr lang="en-US" b="1" dirty="0"/>
              <a:t>M99</a:t>
            </a:r>
            <a:r>
              <a:rPr lang="en-US" dirty="0"/>
              <a:t> Return from macro or subroutine</a:t>
            </a:r>
          </a:p>
          <a:p>
            <a:r>
              <a:rPr lang="en-US" b="1" dirty="0"/>
              <a:t>M100</a:t>
            </a:r>
            <a:r>
              <a:rPr lang="en-US" dirty="0"/>
              <a:t> Machine Zero Reset</a:t>
            </a:r>
          </a:p>
          <a:p>
            <a:r>
              <a:rPr lang="en-US" b="1" dirty="0"/>
              <a:t>M199</a:t>
            </a:r>
            <a:r>
              <a:rPr lang="en-US" dirty="0"/>
              <a:t> Mid program start</a:t>
            </a:r>
            <a:endParaRPr lang="en-IN" dirty="0"/>
          </a:p>
        </p:txBody>
      </p:sp>
      <p:sp>
        <p:nvSpPr>
          <p:cNvPr id="3" name="TextBox 2"/>
          <p:cNvSpPr txBox="1"/>
          <p:nvPr/>
        </p:nvSpPr>
        <p:spPr>
          <a:xfrm>
            <a:off x="4107543" y="116114"/>
            <a:ext cx="3773715" cy="369332"/>
          </a:xfrm>
          <a:prstGeom prst="rect">
            <a:avLst/>
          </a:prstGeom>
          <a:noFill/>
        </p:spPr>
        <p:txBody>
          <a:bodyPr wrap="square" rtlCol="0">
            <a:spAutoFit/>
          </a:bodyPr>
          <a:lstStyle/>
          <a:p>
            <a:pPr algn="ctr"/>
            <a:r>
              <a:rPr lang="en-US" b="1" dirty="0" smtClean="0"/>
              <a:t>M-Codes</a:t>
            </a:r>
            <a:endParaRPr lang="en-IN" b="1" dirty="0"/>
          </a:p>
        </p:txBody>
      </p:sp>
    </p:spTree>
    <p:extLst>
      <p:ext uri="{BB962C8B-B14F-4D97-AF65-F5344CB8AC3E}">
        <p14:creationId xmlns:p14="http://schemas.microsoft.com/office/powerpoint/2010/main" val="25461619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36814" y="179603"/>
            <a:ext cx="11255189" cy="579967"/>
          </a:xfrm>
          <a:prstGeom prst="rect">
            <a:avLst/>
          </a:prstGeom>
          <a:noFill/>
        </p:spPr>
        <p:txBody>
          <a:bodyPr wrap="square" rtlCol="0">
            <a:spAutoFit/>
          </a:bodyPr>
          <a:lstStyle/>
          <a:p>
            <a:pPr algn="ctr">
              <a:lnSpc>
                <a:spcPct val="150000"/>
              </a:lnSpc>
            </a:pPr>
            <a:r>
              <a:rPr lang="en-US" sz="2400" b="1" dirty="0" smtClean="0">
                <a:latin typeface="Times New Roman" panose="02020603050405020304" pitchFamily="18" charset="0"/>
                <a:cs typeface="Times New Roman" panose="02020603050405020304" pitchFamily="18" charset="0"/>
              </a:rPr>
              <a:t>Simple Programming for Rational Components</a:t>
            </a:r>
            <a:endParaRPr lang="en-US" dirty="0" smtClean="0">
              <a:latin typeface="Times New Roman" panose="02020603050405020304" pitchFamily="18" charset="0"/>
              <a:cs typeface="Times New Roman" panose="02020603050405020304" pitchFamily="18" charset="0"/>
            </a:endParaRPr>
          </a:p>
        </p:txBody>
      </p:sp>
      <p:grpSp>
        <p:nvGrpSpPr>
          <p:cNvPr id="30" name="Group 29"/>
          <p:cNvGrpSpPr/>
          <p:nvPr/>
        </p:nvGrpSpPr>
        <p:grpSpPr>
          <a:xfrm>
            <a:off x="637817" y="1248227"/>
            <a:ext cx="3955448" cy="1155739"/>
            <a:chOff x="637817" y="1248227"/>
            <a:chExt cx="6180307" cy="1805818"/>
          </a:xfrm>
        </p:grpSpPr>
        <p:sp>
          <p:nvSpPr>
            <p:cNvPr id="2" name="Rectangle 1"/>
            <p:cNvSpPr/>
            <p:nvPr/>
          </p:nvSpPr>
          <p:spPr>
            <a:xfrm>
              <a:off x="1378856" y="1248229"/>
              <a:ext cx="4571292" cy="1805816"/>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cxnSp>
          <p:nvCxnSpPr>
            <p:cNvPr id="8" name="Straight Arrow Connector 7"/>
            <p:cNvCxnSpPr/>
            <p:nvPr/>
          </p:nvCxnSpPr>
          <p:spPr>
            <a:xfrm>
              <a:off x="1187223" y="1248227"/>
              <a:ext cx="0" cy="180581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18" name="TextBox 17"/>
                <p:cNvSpPr txBox="1"/>
                <p:nvPr/>
              </p:nvSpPr>
              <p:spPr>
                <a:xfrm>
                  <a:off x="637817" y="1962761"/>
                  <a:ext cx="393161" cy="184666"/>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𝜙</m:t>
                        </m:r>
                        <m:r>
                          <a:rPr lang="en-US" sz="1200" b="0" i="1" smtClean="0">
                            <a:latin typeface="Cambria Math" panose="02040503050406030204" pitchFamily="18" charset="0"/>
                          </a:rPr>
                          <m:t>35</m:t>
                        </m:r>
                      </m:oMath>
                    </m:oMathPara>
                  </a14:m>
                  <a:endParaRPr lang="en-IN" sz="1200" dirty="0"/>
                </a:p>
              </p:txBody>
            </p:sp>
          </mc:Choice>
          <mc:Fallback>
            <p:sp>
              <p:nvSpPr>
                <p:cNvPr id="18" name="TextBox 17"/>
                <p:cNvSpPr txBox="1">
                  <a:spLocks noRot="1" noChangeAspect="1" noMove="1" noResize="1" noEditPoints="1" noAdjustHandles="1" noChangeArrowheads="1" noChangeShapeType="1" noTextEdit="1"/>
                </p:cNvSpPr>
                <p:nvPr/>
              </p:nvSpPr>
              <p:spPr>
                <a:xfrm>
                  <a:off x="637817" y="1962761"/>
                  <a:ext cx="393161" cy="184666"/>
                </a:xfrm>
                <a:prstGeom prst="rect">
                  <a:avLst/>
                </a:prstGeom>
                <a:blipFill>
                  <a:blip r:embed="rId2"/>
                  <a:stretch>
                    <a:fillRect l="-29268" r="-39024" b="-115789"/>
                  </a:stretch>
                </a:blipFill>
              </p:spPr>
              <p:txBody>
                <a:bodyPr/>
                <a:lstStyle/>
                <a:p>
                  <a:r>
                    <a:rPr lang="en-IN">
                      <a:noFill/>
                    </a:rPr>
                    <a:t> </a:t>
                  </a:r>
                </a:p>
              </p:txBody>
            </p:sp>
          </mc:Fallback>
        </mc:AlternateContent>
        <p:cxnSp>
          <p:nvCxnSpPr>
            <p:cNvPr id="22" name="Straight Connector 21"/>
            <p:cNvCxnSpPr>
              <a:stCxn id="2" idx="1"/>
            </p:cNvCxnSpPr>
            <p:nvPr/>
          </p:nvCxnSpPr>
          <p:spPr>
            <a:xfrm>
              <a:off x="1378856" y="2151137"/>
              <a:ext cx="4766763" cy="0"/>
            </a:xfrm>
            <a:prstGeom prst="line">
              <a:avLst/>
            </a:prstGeom>
            <a:ln w="6350">
              <a:prstDash val="lgDashDot"/>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805378" y="2201711"/>
              <a:ext cx="1012746" cy="432805"/>
            </a:xfrm>
            <a:prstGeom prst="rect">
              <a:avLst/>
            </a:prstGeom>
            <a:noFill/>
          </p:spPr>
          <p:txBody>
            <a:bodyPr wrap="square" rtlCol="0">
              <a:spAutoFit/>
            </a:bodyPr>
            <a:lstStyle/>
            <a:p>
              <a:r>
                <a:rPr lang="en-US" sz="1200" dirty="0" smtClean="0"/>
                <a:t>(0,0)</a:t>
              </a:r>
              <a:endParaRPr lang="en-IN" sz="1200" dirty="0"/>
            </a:p>
          </p:txBody>
        </p:sp>
      </p:grpSp>
      <p:sp>
        <p:nvSpPr>
          <p:cNvPr id="31" name="TextBox 30"/>
          <p:cNvSpPr txBox="1"/>
          <p:nvPr/>
        </p:nvSpPr>
        <p:spPr>
          <a:xfrm>
            <a:off x="4793074" y="906000"/>
            <a:ext cx="7123875" cy="5909310"/>
          </a:xfrm>
          <a:prstGeom prst="rect">
            <a:avLst/>
          </a:prstGeom>
          <a:noFill/>
        </p:spPr>
        <p:txBody>
          <a:bodyPr wrap="square" rtlCol="0">
            <a:spAutoFit/>
          </a:bodyPr>
          <a:lstStyle/>
          <a:p>
            <a:pPr algn="ctr"/>
            <a:r>
              <a:rPr lang="en-US" dirty="0" smtClean="0"/>
              <a:t>Part Programme of Turning operation</a:t>
            </a:r>
          </a:p>
          <a:p>
            <a:r>
              <a:rPr lang="en-US" dirty="0" smtClean="0"/>
              <a:t>%1000; 					(Main Programme)</a:t>
            </a:r>
          </a:p>
          <a:p>
            <a:r>
              <a:rPr lang="en-US" dirty="0" smtClean="0"/>
              <a:t>N01 G54 G90 G71 G94 M03 S800; 		(Parameter Settings)</a:t>
            </a:r>
          </a:p>
          <a:p>
            <a:r>
              <a:rPr lang="en-US" dirty="0" smtClean="0"/>
              <a:t>N05 G01 X-12.5 Z0 F2;			(Facing the job)</a:t>
            </a:r>
          </a:p>
          <a:p>
            <a:r>
              <a:rPr lang="en-US" dirty="0" smtClean="0"/>
              <a:t>N10 G00 Z1; 				(Retrieval of tool)</a:t>
            </a:r>
          </a:p>
          <a:p>
            <a:r>
              <a:rPr lang="en-US" dirty="0" smtClean="0"/>
              <a:t>N15 G00 X00;				(Tool Clearance)</a:t>
            </a:r>
          </a:p>
          <a:p>
            <a:r>
              <a:rPr lang="en-US" dirty="0" smtClean="0"/>
              <a:t>N20 G01 Z-100; 				(Starting cut)</a:t>
            </a:r>
          </a:p>
          <a:p>
            <a:r>
              <a:rPr lang="en-US" dirty="0" smtClean="0"/>
              <a:t>N25 G00 X1 Z1; 				(Clearance position)</a:t>
            </a:r>
          </a:p>
          <a:p>
            <a:r>
              <a:rPr lang="en-US" dirty="0" smtClean="0"/>
              <a:t>N30 G00 X-2;				(</a:t>
            </a:r>
            <a:r>
              <a:rPr lang="en-US" dirty="0"/>
              <a:t>Position of cut</a:t>
            </a:r>
            <a:r>
              <a:rPr lang="en-US" dirty="0" smtClean="0"/>
              <a:t>)</a:t>
            </a:r>
          </a:p>
          <a:p>
            <a:r>
              <a:rPr lang="en-US" dirty="0" smtClean="0"/>
              <a:t>N35 G01 Z-60; 				(</a:t>
            </a:r>
            <a:r>
              <a:rPr lang="en-US" dirty="0"/>
              <a:t>Cutting length</a:t>
            </a:r>
            <a:r>
              <a:rPr lang="en-US" dirty="0" smtClean="0"/>
              <a:t>)</a:t>
            </a:r>
          </a:p>
          <a:p>
            <a:r>
              <a:rPr lang="en-US" dirty="0" smtClean="0"/>
              <a:t>N40 G00 X-1 Z1; 				(</a:t>
            </a:r>
            <a:r>
              <a:rPr lang="en-US" dirty="0"/>
              <a:t>Retrieval of tool</a:t>
            </a:r>
            <a:r>
              <a:rPr lang="en-US" dirty="0" smtClean="0"/>
              <a:t>)</a:t>
            </a:r>
          </a:p>
          <a:p>
            <a:r>
              <a:rPr lang="en-US" dirty="0" smtClean="0"/>
              <a:t>N45 G00 X-3; 				(</a:t>
            </a:r>
            <a:r>
              <a:rPr lang="en-US" dirty="0"/>
              <a:t>Position of cut</a:t>
            </a:r>
            <a:r>
              <a:rPr lang="en-US" dirty="0" smtClean="0"/>
              <a:t>)</a:t>
            </a:r>
          </a:p>
          <a:p>
            <a:r>
              <a:rPr lang="en-US" dirty="0" smtClean="0"/>
              <a:t>N50 G01 Z-60; 				(</a:t>
            </a:r>
            <a:r>
              <a:rPr lang="en-US" dirty="0"/>
              <a:t>Cutting length</a:t>
            </a:r>
            <a:r>
              <a:rPr lang="en-US" dirty="0" smtClean="0"/>
              <a:t>)</a:t>
            </a:r>
          </a:p>
          <a:p>
            <a:r>
              <a:rPr lang="en-US" dirty="0" smtClean="0"/>
              <a:t>N55 G00 X-2 Z1; 				(</a:t>
            </a:r>
            <a:r>
              <a:rPr lang="en-US" dirty="0"/>
              <a:t>Retrieval of tool</a:t>
            </a:r>
            <a:r>
              <a:rPr lang="en-US" dirty="0" smtClean="0"/>
              <a:t>)</a:t>
            </a:r>
          </a:p>
          <a:p>
            <a:r>
              <a:rPr lang="en-US" dirty="0" smtClean="0"/>
              <a:t>N60 G00 X-4;				(</a:t>
            </a:r>
            <a:r>
              <a:rPr lang="en-US" dirty="0"/>
              <a:t>Position of cut</a:t>
            </a:r>
            <a:r>
              <a:rPr lang="en-US" dirty="0" smtClean="0"/>
              <a:t>)</a:t>
            </a:r>
          </a:p>
          <a:p>
            <a:r>
              <a:rPr lang="en-US" dirty="0" smtClean="0"/>
              <a:t>N65 G01 Z-60; 				(Cutting length)</a:t>
            </a:r>
          </a:p>
          <a:p>
            <a:r>
              <a:rPr lang="en-US" dirty="0" smtClean="0"/>
              <a:t>N70 G00 X-3 Z1; 				(Retrieval of tool)</a:t>
            </a:r>
          </a:p>
          <a:p>
            <a:r>
              <a:rPr lang="en-US" dirty="0" smtClean="0"/>
              <a:t>N75 G00 X-4.5;		 		(Position of cut)</a:t>
            </a:r>
          </a:p>
          <a:p>
            <a:r>
              <a:rPr lang="en-US" dirty="0" smtClean="0"/>
              <a:t>N80 G01 Z-60;				(cutting length) </a:t>
            </a:r>
          </a:p>
          <a:p>
            <a:r>
              <a:rPr lang="en-US" dirty="0" smtClean="0"/>
              <a:t>N85 G00 X5 Z5; 				(Final position of tool)</a:t>
            </a:r>
          </a:p>
          <a:p>
            <a:r>
              <a:rPr lang="en-US" dirty="0" smtClean="0"/>
              <a:t>N90</a:t>
            </a:r>
            <a:r>
              <a:rPr lang="en-IN" dirty="0" smtClean="0"/>
              <a:t> M02; 				(End of Programme)</a:t>
            </a:r>
            <a:endParaRPr lang="en-US" dirty="0" smtClean="0"/>
          </a:p>
        </p:txBody>
      </p:sp>
      <p:grpSp>
        <p:nvGrpSpPr>
          <p:cNvPr id="32" name="Group 31"/>
          <p:cNvGrpSpPr/>
          <p:nvPr/>
        </p:nvGrpSpPr>
        <p:grpSpPr>
          <a:xfrm>
            <a:off x="637817" y="3783422"/>
            <a:ext cx="3955448" cy="1696824"/>
            <a:chOff x="637817" y="1248227"/>
            <a:chExt cx="6180307" cy="2651252"/>
          </a:xfrm>
        </p:grpSpPr>
        <p:grpSp>
          <p:nvGrpSpPr>
            <p:cNvPr id="33" name="Group 32"/>
            <p:cNvGrpSpPr/>
            <p:nvPr/>
          </p:nvGrpSpPr>
          <p:grpSpPr>
            <a:xfrm>
              <a:off x="1378858" y="1248228"/>
              <a:ext cx="4572000" cy="1805817"/>
              <a:chOff x="1480457" y="1944914"/>
              <a:chExt cx="8084457" cy="3193143"/>
            </a:xfrm>
          </p:grpSpPr>
          <p:sp>
            <p:nvSpPr>
              <p:cNvPr id="46" name="Rectangle 45"/>
              <p:cNvSpPr/>
              <p:nvPr/>
            </p:nvSpPr>
            <p:spPr>
              <a:xfrm>
                <a:off x="1480457" y="1944914"/>
                <a:ext cx="2017486" cy="319314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47" name="Rectangle 46"/>
              <p:cNvSpPr/>
              <p:nvPr/>
            </p:nvSpPr>
            <p:spPr>
              <a:xfrm>
                <a:off x="3497943" y="2373085"/>
                <a:ext cx="2757714" cy="233680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sp>
            <p:nvSpPr>
              <p:cNvPr id="48" name="Rectangle 47"/>
              <p:cNvSpPr/>
              <p:nvPr/>
            </p:nvSpPr>
            <p:spPr>
              <a:xfrm>
                <a:off x="6255657" y="2791249"/>
                <a:ext cx="3309257" cy="150047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en-IN"/>
              </a:p>
            </p:txBody>
          </p:sp>
        </p:grpSp>
        <p:cxnSp>
          <p:nvCxnSpPr>
            <p:cNvPr id="34" name="Straight Arrow Connector 33"/>
            <p:cNvCxnSpPr/>
            <p:nvPr/>
          </p:nvCxnSpPr>
          <p:spPr>
            <a:xfrm>
              <a:off x="1187223" y="1248227"/>
              <a:ext cx="0" cy="180581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2363560" y="1490371"/>
              <a:ext cx="0" cy="132153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3863747" y="1726856"/>
              <a:ext cx="0" cy="84856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V="1">
              <a:off x="2532080" y="3416056"/>
              <a:ext cx="3418780" cy="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a14="http://schemas.microsoft.com/office/drawing/2010/main" Requires="a14">
            <p:sp>
              <p:nvSpPr>
                <p:cNvPr id="38" name="TextBox 37"/>
                <p:cNvSpPr txBox="1"/>
                <p:nvPr/>
              </p:nvSpPr>
              <p:spPr>
                <a:xfrm>
                  <a:off x="637817" y="1962761"/>
                  <a:ext cx="393161" cy="184666"/>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𝜙</m:t>
                        </m:r>
                        <m:r>
                          <a:rPr lang="en-US" sz="1200" b="0" i="1" smtClean="0">
                            <a:latin typeface="Cambria Math" panose="02040503050406030204" pitchFamily="18" charset="0"/>
                          </a:rPr>
                          <m:t>35</m:t>
                        </m:r>
                      </m:oMath>
                    </m:oMathPara>
                  </a14:m>
                  <a:endParaRPr lang="en-IN" sz="1200" dirty="0"/>
                </a:p>
              </p:txBody>
            </p:sp>
          </mc:Choice>
          <mc:Fallback>
            <p:sp>
              <p:nvSpPr>
                <p:cNvPr id="38" name="TextBox 37"/>
                <p:cNvSpPr txBox="1">
                  <a:spLocks noRot="1" noChangeAspect="1" noMove="1" noResize="1" noEditPoints="1" noAdjustHandles="1" noChangeArrowheads="1" noChangeShapeType="1" noTextEdit="1"/>
                </p:cNvSpPr>
                <p:nvPr/>
              </p:nvSpPr>
              <p:spPr>
                <a:xfrm>
                  <a:off x="637817" y="1962761"/>
                  <a:ext cx="393161" cy="184666"/>
                </a:xfrm>
                <a:prstGeom prst="rect">
                  <a:avLst/>
                </a:prstGeom>
                <a:blipFill>
                  <a:blip r:embed="rId3"/>
                  <a:stretch>
                    <a:fillRect l="-29268" t="-5263" r="-39024" b="-115789"/>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39" name="TextBox 38"/>
                <p:cNvSpPr txBox="1"/>
                <p:nvPr/>
              </p:nvSpPr>
              <p:spPr>
                <a:xfrm>
                  <a:off x="1858160" y="2012636"/>
                  <a:ext cx="393161" cy="184666"/>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𝜙</m:t>
                        </m:r>
                        <m:r>
                          <a:rPr lang="en-US" sz="1200" b="0" i="1" smtClean="0">
                            <a:latin typeface="Cambria Math" panose="02040503050406030204" pitchFamily="18" charset="0"/>
                          </a:rPr>
                          <m:t>25</m:t>
                        </m:r>
                      </m:oMath>
                    </m:oMathPara>
                  </a14:m>
                  <a:endParaRPr lang="en-IN" sz="1200" dirty="0"/>
                </a:p>
              </p:txBody>
            </p:sp>
          </mc:Choice>
          <mc:Fallback>
            <p:sp>
              <p:nvSpPr>
                <p:cNvPr id="39" name="TextBox 38"/>
                <p:cNvSpPr txBox="1">
                  <a:spLocks noRot="1" noChangeAspect="1" noMove="1" noResize="1" noEditPoints="1" noAdjustHandles="1" noChangeArrowheads="1" noChangeShapeType="1" noTextEdit="1"/>
                </p:cNvSpPr>
                <p:nvPr/>
              </p:nvSpPr>
              <p:spPr>
                <a:xfrm>
                  <a:off x="1858160" y="2012636"/>
                  <a:ext cx="393161" cy="184666"/>
                </a:xfrm>
                <a:prstGeom prst="rect">
                  <a:avLst/>
                </a:prstGeom>
                <a:blipFill>
                  <a:blip r:embed="rId4"/>
                  <a:stretch>
                    <a:fillRect l="-29268" r="-39024" b="-115789"/>
                  </a:stretch>
                </a:blipFill>
              </p:spPr>
              <p:txBody>
                <a:bodyPr/>
                <a:lstStyle/>
                <a:p>
                  <a:r>
                    <a:rPr lang="en-IN">
                      <a:noFill/>
                    </a:rPr>
                    <a:t> </a:t>
                  </a:r>
                </a:p>
              </p:txBody>
            </p:sp>
          </mc:Fallback>
        </mc:AlternateContent>
        <mc:AlternateContent xmlns:mc="http://schemas.openxmlformats.org/markup-compatibility/2006">
          <mc:Choice xmlns:a14="http://schemas.microsoft.com/office/drawing/2010/main" Requires="a14">
            <p:sp>
              <p:nvSpPr>
                <p:cNvPr id="40" name="TextBox 39"/>
                <p:cNvSpPr txBox="1"/>
                <p:nvPr/>
              </p:nvSpPr>
              <p:spPr>
                <a:xfrm>
                  <a:off x="3348263" y="2012635"/>
                  <a:ext cx="393161" cy="184666"/>
                </a:xfrm>
                <a:prstGeom prst="rect">
                  <a:avLst/>
                </a:prstGeom>
                <a:noFill/>
              </p:spPr>
              <p:txBody>
                <a:bodyPr wrap="square" lIns="0" tIns="0" rIns="0" bIns="0" rtlCol="0">
                  <a:spAutoFit/>
                </a:bodyPr>
                <a:lstStyle/>
                <a:p>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𝜙</m:t>
                        </m:r>
                        <m:r>
                          <a:rPr lang="en-US" sz="1200" b="0" i="1" smtClean="0">
                            <a:latin typeface="Cambria Math" panose="02040503050406030204" pitchFamily="18" charset="0"/>
                          </a:rPr>
                          <m:t>16</m:t>
                        </m:r>
                      </m:oMath>
                    </m:oMathPara>
                  </a14:m>
                  <a:endParaRPr lang="en-IN" sz="1200" dirty="0"/>
                </a:p>
              </p:txBody>
            </p:sp>
          </mc:Choice>
          <mc:Fallback>
            <p:sp>
              <p:nvSpPr>
                <p:cNvPr id="40" name="TextBox 39"/>
                <p:cNvSpPr txBox="1">
                  <a:spLocks noRot="1" noChangeAspect="1" noMove="1" noResize="1" noEditPoints="1" noAdjustHandles="1" noChangeArrowheads="1" noChangeShapeType="1" noTextEdit="1"/>
                </p:cNvSpPr>
                <p:nvPr/>
              </p:nvSpPr>
              <p:spPr>
                <a:xfrm>
                  <a:off x="3348263" y="2012635"/>
                  <a:ext cx="393161" cy="184666"/>
                </a:xfrm>
                <a:prstGeom prst="rect">
                  <a:avLst/>
                </a:prstGeom>
                <a:blipFill>
                  <a:blip r:embed="rId5"/>
                  <a:stretch>
                    <a:fillRect l="-26829" r="-39024" b="-110526"/>
                  </a:stretch>
                </a:blipFill>
              </p:spPr>
              <p:txBody>
                <a:bodyPr/>
                <a:lstStyle/>
                <a:p>
                  <a:r>
                    <a:rPr lang="en-IN">
                      <a:noFill/>
                    </a:rPr>
                    <a:t> </a:t>
                  </a:r>
                </a:p>
              </p:txBody>
            </p:sp>
          </mc:Fallback>
        </mc:AlternateContent>
        <p:cxnSp>
          <p:nvCxnSpPr>
            <p:cNvPr id="41" name="Straight Connector 40"/>
            <p:cNvCxnSpPr>
              <a:stCxn id="46" idx="1"/>
            </p:cNvCxnSpPr>
            <p:nvPr/>
          </p:nvCxnSpPr>
          <p:spPr>
            <a:xfrm>
              <a:off x="1378858" y="2151137"/>
              <a:ext cx="4766761" cy="0"/>
            </a:xfrm>
            <a:prstGeom prst="line">
              <a:avLst/>
            </a:prstGeom>
            <a:ln w="6350">
              <a:prstDash val="lgDashDot"/>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5805378" y="2600420"/>
              <a:ext cx="1012746" cy="432805"/>
            </a:xfrm>
            <a:prstGeom prst="rect">
              <a:avLst/>
            </a:prstGeom>
            <a:noFill/>
          </p:spPr>
          <p:txBody>
            <a:bodyPr wrap="square" rtlCol="0">
              <a:spAutoFit/>
            </a:bodyPr>
            <a:lstStyle/>
            <a:p>
              <a:r>
                <a:rPr lang="en-US" sz="1200" dirty="0" smtClean="0"/>
                <a:t>(0,0)</a:t>
              </a:r>
              <a:endParaRPr lang="en-IN" sz="1200" dirty="0"/>
            </a:p>
          </p:txBody>
        </p:sp>
        <p:sp>
          <p:nvSpPr>
            <p:cNvPr id="43" name="TextBox 42"/>
            <p:cNvSpPr txBox="1"/>
            <p:nvPr/>
          </p:nvSpPr>
          <p:spPr>
            <a:xfrm>
              <a:off x="3863747" y="3466674"/>
              <a:ext cx="861120" cy="432805"/>
            </a:xfrm>
            <a:prstGeom prst="rect">
              <a:avLst/>
            </a:prstGeom>
            <a:noFill/>
          </p:spPr>
          <p:txBody>
            <a:bodyPr wrap="square" rtlCol="0">
              <a:spAutoFit/>
            </a:bodyPr>
            <a:lstStyle/>
            <a:p>
              <a:r>
                <a:rPr lang="en-US" sz="1200" dirty="0" smtClean="0"/>
                <a:t>100</a:t>
              </a:r>
              <a:endParaRPr lang="en-IN" sz="1200" dirty="0"/>
            </a:p>
          </p:txBody>
        </p:sp>
        <p:cxnSp>
          <p:nvCxnSpPr>
            <p:cNvPr id="44" name="Straight Arrow Connector 43"/>
            <p:cNvCxnSpPr/>
            <p:nvPr/>
          </p:nvCxnSpPr>
          <p:spPr>
            <a:xfrm>
              <a:off x="4079375" y="2991776"/>
              <a:ext cx="1871485" cy="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4602134" y="2592989"/>
              <a:ext cx="680483" cy="432805"/>
            </a:xfrm>
            <a:prstGeom prst="rect">
              <a:avLst/>
            </a:prstGeom>
            <a:noFill/>
          </p:spPr>
          <p:txBody>
            <a:bodyPr wrap="square" rtlCol="0">
              <a:spAutoFit/>
            </a:bodyPr>
            <a:lstStyle/>
            <a:p>
              <a:r>
                <a:rPr lang="en-US" sz="1200" dirty="0" smtClean="0"/>
                <a:t>60</a:t>
              </a:r>
              <a:endParaRPr lang="en-IN" sz="1200" dirty="0"/>
            </a:p>
          </p:txBody>
        </p:sp>
      </p:grpSp>
      <p:sp>
        <p:nvSpPr>
          <p:cNvPr id="50" name="Down Arrow 49"/>
          <p:cNvSpPr/>
          <p:nvPr/>
        </p:nvSpPr>
        <p:spPr>
          <a:xfrm>
            <a:off x="2341373" y="2729753"/>
            <a:ext cx="361066" cy="72041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52" name="Straight Arrow Connector 51"/>
          <p:cNvCxnSpPr/>
          <p:nvPr/>
        </p:nvCxnSpPr>
        <p:spPr>
          <a:xfrm>
            <a:off x="4033999" y="1826715"/>
            <a:ext cx="47064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2" idx="3"/>
          </p:cNvCxnSpPr>
          <p:nvPr/>
        </p:nvCxnSpPr>
        <p:spPr>
          <a:xfrm flipH="1" flipV="1">
            <a:off x="4033999" y="906000"/>
            <a:ext cx="3754" cy="92009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6" name="TextBox 55"/>
          <p:cNvSpPr txBox="1"/>
          <p:nvPr/>
        </p:nvSpPr>
        <p:spPr>
          <a:xfrm>
            <a:off x="4303059" y="1452283"/>
            <a:ext cx="490015" cy="369332"/>
          </a:xfrm>
          <a:prstGeom prst="rect">
            <a:avLst/>
          </a:prstGeom>
          <a:noFill/>
        </p:spPr>
        <p:txBody>
          <a:bodyPr wrap="square" rtlCol="0">
            <a:spAutoFit/>
          </a:bodyPr>
          <a:lstStyle/>
          <a:p>
            <a:r>
              <a:rPr lang="en-US" dirty="0" smtClean="0"/>
              <a:t>+Z</a:t>
            </a:r>
            <a:endParaRPr lang="en-IN" dirty="0"/>
          </a:p>
        </p:txBody>
      </p:sp>
      <p:sp>
        <p:nvSpPr>
          <p:cNvPr id="57" name="TextBox 56"/>
          <p:cNvSpPr txBox="1"/>
          <p:nvPr/>
        </p:nvSpPr>
        <p:spPr>
          <a:xfrm>
            <a:off x="4081173" y="848212"/>
            <a:ext cx="490015" cy="369332"/>
          </a:xfrm>
          <a:prstGeom prst="rect">
            <a:avLst/>
          </a:prstGeom>
          <a:noFill/>
        </p:spPr>
        <p:txBody>
          <a:bodyPr wrap="square" rtlCol="0">
            <a:spAutoFit/>
          </a:bodyPr>
          <a:lstStyle/>
          <a:p>
            <a:r>
              <a:rPr lang="en-US" dirty="0" smtClean="0"/>
              <a:t>+X</a:t>
            </a:r>
            <a:endParaRPr lang="en-IN" dirty="0"/>
          </a:p>
        </p:txBody>
      </p:sp>
      <p:sp>
        <p:nvSpPr>
          <p:cNvPr id="58" name="Pentagon 57"/>
          <p:cNvSpPr/>
          <p:nvPr/>
        </p:nvSpPr>
        <p:spPr>
          <a:xfrm rot="16200000">
            <a:off x="3629014" y="2689132"/>
            <a:ext cx="802039" cy="287860"/>
          </a:xfrm>
          <a:prstGeom prst="homePlat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9" name="TextBox 58"/>
          <p:cNvSpPr txBox="1"/>
          <p:nvPr/>
        </p:nvSpPr>
        <p:spPr>
          <a:xfrm>
            <a:off x="3719428" y="3262020"/>
            <a:ext cx="886856" cy="369332"/>
          </a:xfrm>
          <a:prstGeom prst="rect">
            <a:avLst/>
          </a:prstGeom>
          <a:noFill/>
        </p:spPr>
        <p:txBody>
          <a:bodyPr wrap="square" rtlCol="0">
            <a:spAutoFit/>
          </a:bodyPr>
          <a:lstStyle/>
          <a:p>
            <a:r>
              <a:rPr lang="en-US" dirty="0" smtClean="0"/>
              <a:t>Tool</a:t>
            </a:r>
            <a:endParaRPr lang="en-IN" dirty="0"/>
          </a:p>
        </p:txBody>
      </p:sp>
    </p:spTree>
    <p:extLst>
      <p:ext uri="{BB962C8B-B14F-4D97-AF65-F5344CB8AC3E}">
        <p14:creationId xmlns:p14="http://schemas.microsoft.com/office/powerpoint/2010/main" val="3986104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00100" y="459657"/>
            <a:ext cx="6045116" cy="3000821"/>
          </a:xfrm>
          <a:prstGeom prst="rect">
            <a:avLst/>
          </a:prstGeom>
        </p:spPr>
        <p:txBody>
          <a:bodyPr wrap="square">
            <a:spAutoFit/>
          </a:bodyPr>
          <a:lstStyle/>
          <a:p>
            <a:pPr algn="just">
              <a:lnSpc>
                <a:spcPct val="150000"/>
              </a:lnSpc>
            </a:pPr>
            <a:r>
              <a:rPr lang="en-US" b="1" dirty="0" smtClean="0">
                <a:latin typeface="Times New Roman" panose="02020603050405020304" pitchFamily="18" charset="0"/>
                <a:cs typeface="Times New Roman" panose="02020603050405020304" pitchFamily="18" charset="0"/>
              </a:rPr>
              <a:t>Tool Offsets</a:t>
            </a:r>
            <a:r>
              <a:rPr lang="en-US" dirty="0" smtClean="0">
                <a:latin typeface="Times New Roman" panose="02020603050405020304" pitchFamily="18" charset="0"/>
                <a:cs typeface="Times New Roman" panose="02020603050405020304" pitchFamily="18" charset="0"/>
              </a:rPr>
              <a:t>: Correction for dimensions of the tools and movements of the workpiece has to be incorporated to give the exact machining of the component. This is known as tool offset.</a:t>
            </a:r>
          </a:p>
          <a:p>
            <a:pPr algn="just">
              <a:lnSpc>
                <a:spcPct val="150000"/>
              </a:lnSpc>
            </a:pPr>
            <a:r>
              <a:rPr lang="en-US" dirty="0" smtClean="0">
                <a:latin typeface="Times New Roman" panose="02020603050405020304" pitchFamily="18" charset="0"/>
                <a:cs typeface="Times New Roman" panose="02020603050405020304" pitchFamily="18" charset="0"/>
              </a:rPr>
              <a:t>Normally, it is found that the size of the workpiece is not within the tolerance due to wear of the tool; it is then possible to edit the value of offsets to obtain the correct size, this is known as tool wear compensation.</a:t>
            </a:r>
            <a:endParaRPr lang="en-US" dirty="0" smtClean="0">
              <a:latin typeface="Times New Roman" panose="02020603050405020304" pitchFamily="18" charset="0"/>
              <a:cs typeface="Times New Roman" panose="02020603050405020304" pitchFamily="18" charset="0"/>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845216" y="152046"/>
            <a:ext cx="5068878" cy="6551794"/>
          </a:xfrm>
          <a:prstGeom prst="rect">
            <a:avLst/>
          </a:prstGeom>
        </p:spPr>
      </p:pic>
    </p:spTree>
    <p:extLst>
      <p:ext uri="{BB962C8B-B14F-4D97-AF65-F5344CB8AC3E}">
        <p14:creationId xmlns:p14="http://schemas.microsoft.com/office/powerpoint/2010/main" val="39807933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7" name="Diagram 16"/>
          <p:cNvGraphicFramePr/>
          <p:nvPr>
            <p:extLst>
              <p:ext uri="{D42A27DB-BD31-4B8C-83A1-F6EECF244321}">
                <p14:modId xmlns:p14="http://schemas.microsoft.com/office/powerpoint/2010/main" val="4222539182"/>
              </p:ext>
            </p:extLst>
          </p:nvPr>
        </p:nvGraphicFramePr>
        <p:xfrm>
          <a:off x="995080" y="179057"/>
          <a:ext cx="10367684" cy="49846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9981819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886200" y="6263401"/>
            <a:ext cx="5392271" cy="369332"/>
          </a:xfrm>
          <a:prstGeom prst="rect">
            <a:avLst/>
          </a:prstGeom>
          <a:noFill/>
        </p:spPr>
        <p:txBody>
          <a:bodyPr wrap="square" rtlCol="0">
            <a:spAutoFit/>
          </a:bodyPr>
          <a:lstStyle/>
          <a:p>
            <a:r>
              <a:rPr lang="en-US" dirty="0" smtClean="0"/>
              <a:t>Refer to book </a:t>
            </a:r>
            <a:r>
              <a:rPr lang="en-US" dirty="0" smtClean="0"/>
              <a:t>for </a:t>
            </a:r>
            <a:r>
              <a:rPr lang="en-US" dirty="0" smtClean="0"/>
              <a:t>more details</a:t>
            </a:r>
            <a:endParaRPr lang="en-IN" dirty="0"/>
          </a:p>
        </p:txBody>
      </p:sp>
      <p:sp>
        <p:nvSpPr>
          <p:cNvPr id="6" name="TextBox 5"/>
          <p:cNvSpPr txBox="1"/>
          <p:nvPr/>
        </p:nvSpPr>
        <p:spPr>
          <a:xfrm>
            <a:off x="1095932" y="1796219"/>
            <a:ext cx="10125635" cy="923330"/>
          </a:xfrm>
          <a:prstGeom prst="rect">
            <a:avLst/>
          </a:prstGeom>
          <a:noFill/>
        </p:spPr>
        <p:txBody>
          <a:bodyPr wrap="square" rtlCol="0">
            <a:spAutoFit/>
          </a:bodyPr>
          <a:lstStyle/>
          <a:p>
            <a:r>
              <a:rPr lang="en-US" b="1" dirty="0" smtClean="0"/>
              <a:t>Sub</a:t>
            </a:r>
            <a:r>
              <a:rPr lang="en-US" dirty="0" smtClean="0"/>
              <a:t> </a:t>
            </a:r>
            <a:r>
              <a:rPr lang="en-US" b="1" dirty="0" smtClean="0"/>
              <a:t>Routines</a:t>
            </a:r>
            <a:r>
              <a:rPr lang="en-US" dirty="0" smtClean="0"/>
              <a:t>: - These are also known as subprograms, a very powerful saving method. The subroutines provide the capability of programming certain program that are repeated frequently. They are independent programmes that can be called any time and any number of times. </a:t>
            </a:r>
            <a:endParaRPr lang="en-IN" dirty="0"/>
          </a:p>
        </p:txBody>
      </p:sp>
      <p:sp>
        <p:nvSpPr>
          <p:cNvPr id="7" name="TextBox 6"/>
          <p:cNvSpPr txBox="1"/>
          <p:nvPr/>
        </p:nvSpPr>
        <p:spPr>
          <a:xfrm>
            <a:off x="1095931" y="3042304"/>
            <a:ext cx="10125635" cy="923330"/>
          </a:xfrm>
          <a:prstGeom prst="rect">
            <a:avLst/>
          </a:prstGeom>
          <a:noFill/>
        </p:spPr>
        <p:txBody>
          <a:bodyPr wrap="square" rtlCol="0">
            <a:spAutoFit/>
          </a:bodyPr>
          <a:lstStyle/>
          <a:p>
            <a:r>
              <a:rPr lang="en-US" b="1" dirty="0" smtClean="0"/>
              <a:t>Do</a:t>
            </a:r>
            <a:r>
              <a:rPr lang="en-US" dirty="0" smtClean="0"/>
              <a:t> </a:t>
            </a:r>
            <a:r>
              <a:rPr lang="en-US" b="1" dirty="0" smtClean="0"/>
              <a:t>Loops</a:t>
            </a:r>
            <a:r>
              <a:rPr lang="en-US" dirty="0" smtClean="0"/>
              <a:t>: - The Do loops gives the facility to programmer to jump back to  an earlier part of programme and execute the intervening programme and not separately like subroutines. It is given in the main program itself.</a:t>
            </a:r>
            <a:endParaRPr lang="en-IN" dirty="0"/>
          </a:p>
        </p:txBody>
      </p:sp>
      <p:sp>
        <p:nvSpPr>
          <p:cNvPr id="8" name="TextBox 7"/>
          <p:cNvSpPr txBox="1"/>
          <p:nvPr/>
        </p:nvSpPr>
        <p:spPr>
          <a:xfrm>
            <a:off x="1095933" y="273135"/>
            <a:ext cx="10125635" cy="1200329"/>
          </a:xfrm>
          <a:prstGeom prst="rect">
            <a:avLst/>
          </a:prstGeom>
          <a:noFill/>
        </p:spPr>
        <p:txBody>
          <a:bodyPr wrap="square" rtlCol="0">
            <a:spAutoFit/>
          </a:bodyPr>
          <a:lstStyle/>
          <a:p>
            <a:r>
              <a:rPr lang="en-US" b="1" dirty="0" smtClean="0"/>
              <a:t>Canned Cycles</a:t>
            </a:r>
            <a:r>
              <a:rPr lang="en-US" dirty="0" smtClean="0"/>
              <a:t>: - Canned cycle or fixed cycle may be defined as a set of instructions, inbuilt or stored in the system memory, to perform a fixed sequence of operations. A canned cycles defines a series of machining sequence for drilling, boring, tapping etc. The canned cycle G81 to G89 are stored as subroutines L81 to L89. These cycles are used for repetitive and commonly used machining operations.</a:t>
            </a:r>
            <a:endParaRPr lang="en-IN" dirty="0"/>
          </a:p>
        </p:txBody>
      </p:sp>
    </p:spTree>
    <p:extLst>
      <p:ext uri="{BB962C8B-B14F-4D97-AF65-F5344CB8AC3E}">
        <p14:creationId xmlns:p14="http://schemas.microsoft.com/office/powerpoint/2010/main" val="4276488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3818962" y="2668831"/>
            <a:ext cx="4087906" cy="1015663"/>
          </a:xfrm>
          <a:prstGeom prst="rect">
            <a:avLst/>
          </a:prstGeom>
          <a:noFill/>
        </p:spPr>
        <p:txBody>
          <a:bodyPr wrap="square" rtlCol="0">
            <a:spAutoFit/>
          </a:bodyPr>
          <a:lstStyle/>
          <a:p>
            <a:pPr algn="ctr"/>
            <a:r>
              <a:rPr lang="en-IN" sz="6000" dirty="0" smtClean="0"/>
              <a:t>Thank You</a:t>
            </a:r>
            <a:endParaRPr lang="en-IN" sz="6000" dirty="0"/>
          </a:p>
        </p:txBody>
      </p:sp>
    </p:spTree>
    <p:extLst>
      <p:ext uri="{BB962C8B-B14F-4D97-AF65-F5344CB8AC3E}">
        <p14:creationId xmlns:p14="http://schemas.microsoft.com/office/powerpoint/2010/main" val="30358573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duotone>
              <a:schemeClr val="bg2">
                <a:shade val="45000"/>
                <a:satMod val="135000"/>
              </a:schemeClr>
              <a:prstClr val="white"/>
            </a:duotone>
            <a:extLst>
              <a:ext uri="{BEBA8EAE-BF5A-486C-A8C5-ECC9F3942E4B}">
                <a14:imgProps xmlns:a14="http://schemas.microsoft.com/office/drawing/2010/main">
                  <a14:imgLayer r:embed="rId3">
                    <a14:imgEffect>
                      <a14:saturation sat="66000"/>
                    </a14:imgEffect>
                  </a14:imgLayer>
                </a14:imgProps>
              </a:ext>
              <a:ext uri="{28A0092B-C50C-407E-A947-70E740481C1C}">
                <a14:useLocalDpi xmlns:a14="http://schemas.microsoft.com/office/drawing/2010/main" val="0"/>
              </a:ext>
            </a:extLst>
          </a:blip>
          <a:stretch>
            <a:fillRect/>
          </a:stretch>
        </p:blipFill>
        <p:spPr>
          <a:xfrm>
            <a:off x="0" y="0"/>
            <a:ext cx="12192000" cy="6858001"/>
          </a:xfrm>
          <a:prstGeom prst="rect">
            <a:avLst/>
          </a:prstGeom>
        </p:spPr>
      </p:pic>
      <p:sp>
        <p:nvSpPr>
          <p:cNvPr id="4" name="TextBox 3"/>
          <p:cNvSpPr txBox="1"/>
          <p:nvPr/>
        </p:nvSpPr>
        <p:spPr>
          <a:xfrm rot="10800000" flipH="1" flipV="1">
            <a:off x="2041711" y="2551837"/>
            <a:ext cx="8108578" cy="1754326"/>
          </a:xfrm>
          <a:prstGeom prst="rect">
            <a:avLst/>
          </a:prstGeom>
          <a:noFill/>
        </p:spPr>
        <p:txBody>
          <a:bodyPr wrap="square" rtlCol="0">
            <a:spAutoFit/>
          </a:bodyPr>
          <a:lstStyle/>
          <a:p>
            <a:pPr algn="ctr"/>
            <a:r>
              <a:rPr lang="en-US" sz="5400" dirty="0" smtClean="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Chapter </a:t>
            </a:r>
            <a:r>
              <a:rPr lang="en-US" sz="5400" dirty="0" smtClean="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4 </a:t>
            </a:r>
            <a:endParaRPr lang="en-US" sz="5400" dirty="0" smtClean="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a:p>
            <a:pPr algn="ctr"/>
            <a:r>
              <a:rPr lang="en-US" sz="5400" dirty="0" smtClean="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rPr>
              <a:t>(Part Programming)</a:t>
            </a:r>
            <a:endParaRPr lang="en-IN" sz="5400" dirty="0">
              <a:ln w="0"/>
              <a:effectLst>
                <a:outerShdw blurRad="38100" dist="19050" dir="2700000" algn="tl" rotWithShape="0">
                  <a:schemeClr val="dk1">
                    <a:alpha val="40000"/>
                  </a:scheme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9177367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rot="10800000" flipH="1" flipV="1">
            <a:off x="3442449" y="67235"/>
            <a:ext cx="4800600" cy="523220"/>
          </a:xfrm>
          <a:prstGeom prst="rect">
            <a:avLst/>
          </a:prstGeom>
          <a:noFill/>
        </p:spPr>
        <p:txBody>
          <a:bodyPr wrap="square" rtlCol="0">
            <a:spAutoFit/>
          </a:bodyPr>
          <a:lstStyle/>
          <a:p>
            <a:pPr algn="ctr"/>
            <a:r>
              <a:rPr lang="en-US" sz="2800" dirty="0" smtClean="0">
                <a:latin typeface="Times New Roman" panose="02020603050405020304" pitchFamily="18" charset="0"/>
                <a:cs typeface="Times New Roman" panose="02020603050405020304" pitchFamily="18" charset="0"/>
              </a:rPr>
              <a:t>Part Programming</a:t>
            </a:r>
            <a:endParaRPr lang="en-IN" sz="28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035424" y="1008529"/>
            <a:ext cx="9883588" cy="4524315"/>
          </a:xfrm>
          <a:prstGeom prst="rect">
            <a:avLst/>
          </a:prstGeom>
          <a:noFill/>
        </p:spPr>
        <p:txBody>
          <a:bodyPr wrap="square" rtlCol="0">
            <a:spAutoFit/>
          </a:bodyPr>
          <a:lstStyle/>
          <a:p>
            <a:r>
              <a:rPr lang="en-US" dirty="0" smtClean="0"/>
              <a:t>The </a:t>
            </a:r>
            <a:r>
              <a:rPr lang="en-US" b="1" dirty="0" smtClean="0"/>
              <a:t>part program</a:t>
            </a:r>
            <a:r>
              <a:rPr lang="en-US" dirty="0" smtClean="0"/>
              <a:t> is a sequence of instructions, which describe the work, which has to be done on a part in the form required by a computer under the control of </a:t>
            </a:r>
            <a:r>
              <a:rPr lang="en-US" b="1" dirty="0" smtClean="0"/>
              <a:t>numerical control</a:t>
            </a:r>
            <a:r>
              <a:rPr lang="en-US" dirty="0" smtClean="0"/>
              <a:t> computer program.</a:t>
            </a:r>
          </a:p>
          <a:p>
            <a:endParaRPr lang="en-US" dirty="0"/>
          </a:p>
          <a:p>
            <a:r>
              <a:rPr lang="en-US" b="1" dirty="0" smtClean="0"/>
              <a:t>Basic Concept of Part Programming</a:t>
            </a:r>
          </a:p>
          <a:p>
            <a:r>
              <a:rPr lang="en-US" dirty="0" smtClean="0"/>
              <a:t>The coded instruction or commands in the form of numbers, alphabets and symbols listed in logical sequence and are fed to the controller unit of machine tool to perform a series of operations. This set of coded instruction is called part program. </a:t>
            </a:r>
          </a:p>
          <a:p>
            <a:r>
              <a:rPr lang="en-US" dirty="0" smtClean="0"/>
              <a:t>Following steps are needed to perform while performing a part program:</a:t>
            </a:r>
          </a:p>
          <a:p>
            <a:pPr marL="400050" indent="-400050">
              <a:buAutoNum type="romanLcParenR"/>
            </a:pPr>
            <a:r>
              <a:rPr lang="en-US" dirty="0" smtClean="0"/>
              <a:t>Determine the start up procedure, which includes the extraction of dimensional data from part drawings.</a:t>
            </a:r>
          </a:p>
          <a:p>
            <a:pPr marL="400050" indent="-400050">
              <a:buAutoNum type="romanLcParenR"/>
            </a:pPr>
            <a:r>
              <a:rPr lang="en-US" dirty="0" smtClean="0"/>
              <a:t>Select the tool and determine th</a:t>
            </a:r>
            <a:r>
              <a:rPr lang="en-US" dirty="0" smtClean="0"/>
              <a:t>e tool offset.</a:t>
            </a:r>
          </a:p>
          <a:p>
            <a:pPr marL="400050" indent="-400050">
              <a:buAutoNum type="romanLcParenR"/>
            </a:pPr>
            <a:r>
              <a:rPr lang="en-US" dirty="0" smtClean="0"/>
              <a:t>Set up the zero position for the work piece.</a:t>
            </a:r>
          </a:p>
          <a:p>
            <a:pPr marL="400050" indent="-400050">
              <a:buAutoNum type="romanLcParenR"/>
            </a:pPr>
            <a:r>
              <a:rPr lang="en-US" dirty="0" smtClean="0"/>
              <a:t>Select the speed and rotation of the spindle.</a:t>
            </a:r>
          </a:p>
          <a:p>
            <a:pPr marL="400050" indent="-400050">
              <a:buAutoNum type="romanLcParenR"/>
            </a:pPr>
            <a:r>
              <a:rPr lang="en-US" dirty="0" smtClean="0"/>
              <a:t>Set up the tool motions according to the profile required.</a:t>
            </a:r>
          </a:p>
          <a:p>
            <a:pPr marL="400050" indent="-400050">
              <a:buAutoNum type="romanLcParenR"/>
            </a:pPr>
            <a:r>
              <a:rPr lang="en-US" dirty="0" smtClean="0"/>
              <a:t>Return the cutting tool to the reference point after completion of work.</a:t>
            </a:r>
          </a:p>
          <a:p>
            <a:pPr marL="400050" indent="-400050">
              <a:buAutoNum type="romanLcParenR"/>
            </a:pPr>
            <a:r>
              <a:rPr lang="en-US" dirty="0" smtClean="0"/>
              <a:t>End the program by stopping the spindle and coolant.</a:t>
            </a:r>
            <a:endParaRPr lang="en-IN" dirty="0"/>
          </a:p>
        </p:txBody>
      </p:sp>
    </p:spTree>
    <p:extLst>
      <p:ext uri="{BB962C8B-B14F-4D97-AF65-F5344CB8AC3E}">
        <p14:creationId xmlns:p14="http://schemas.microsoft.com/office/powerpoint/2010/main" val="27038934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rot="10800000" flipH="1" flipV="1">
            <a:off x="3415554" y="107576"/>
            <a:ext cx="6037727" cy="523220"/>
          </a:xfrm>
          <a:prstGeom prst="rect">
            <a:avLst/>
          </a:prstGeom>
          <a:noFill/>
        </p:spPr>
        <p:txBody>
          <a:bodyPr wrap="square" rtlCol="0">
            <a:spAutoFit/>
          </a:bodyPr>
          <a:lstStyle/>
          <a:p>
            <a:pPr algn="ctr"/>
            <a:r>
              <a:rPr lang="en-US" sz="2800" dirty="0" smtClean="0">
                <a:latin typeface="Times New Roman" panose="02020603050405020304" pitchFamily="18" charset="0"/>
                <a:cs typeface="Times New Roman" panose="02020603050405020304" pitchFamily="18" charset="0"/>
              </a:rPr>
              <a:t>Fundamental of Part Programming</a:t>
            </a:r>
            <a:endParaRPr lang="en-IN" sz="28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035424" y="1008529"/>
            <a:ext cx="9883588" cy="4820807"/>
          </a:xfrm>
          <a:prstGeom prst="rect">
            <a:avLst/>
          </a:prstGeom>
          <a:noFill/>
        </p:spPr>
        <p:txBody>
          <a:bodyPr wrap="square" rtlCol="0">
            <a:spAutoFit/>
          </a:bodyPr>
          <a:lstStyle/>
          <a:p>
            <a:pPr marL="400050" indent="-400050">
              <a:lnSpc>
                <a:spcPct val="250000"/>
              </a:lnSpc>
              <a:buAutoNum type="romanLcParenR"/>
            </a:pPr>
            <a:r>
              <a:rPr lang="en-US" dirty="0" smtClean="0"/>
              <a:t>Process planning</a:t>
            </a:r>
          </a:p>
          <a:p>
            <a:pPr marL="400050" indent="-400050">
              <a:lnSpc>
                <a:spcPct val="250000"/>
              </a:lnSpc>
              <a:buAutoNum type="romanLcParenR"/>
            </a:pPr>
            <a:r>
              <a:rPr lang="en-US" dirty="0" smtClean="0"/>
              <a:t>Axes selection</a:t>
            </a:r>
          </a:p>
          <a:p>
            <a:pPr marL="400050" indent="-400050">
              <a:lnSpc>
                <a:spcPct val="250000"/>
              </a:lnSpc>
              <a:buAutoNum type="romanLcParenR"/>
            </a:pPr>
            <a:r>
              <a:rPr lang="en-US" dirty="0" smtClean="0"/>
              <a:t>Tool selection</a:t>
            </a:r>
          </a:p>
          <a:p>
            <a:pPr marL="400050" indent="-400050">
              <a:lnSpc>
                <a:spcPct val="250000"/>
              </a:lnSpc>
              <a:buAutoNum type="romanLcParenR"/>
            </a:pPr>
            <a:r>
              <a:rPr lang="en-US" dirty="0" smtClean="0"/>
              <a:t>Cutting process parameter</a:t>
            </a:r>
          </a:p>
          <a:p>
            <a:pPr marL="400050" indent="-400050">
              <a:lnSpc>
                <a:spcPct val="250000"/>
              </a:lnSpc>
              <a:buAutoNum type="romanLcParenR"/>
            </a:pPr>
            <a:r>
              <a:rPr lang="en-US" dirty="0" smtClean="0"/>
              <a:t>Job and tool setup planning</a:t>
            </a:r>
          </a:p>
          <a:p>
            <a:pPr marL="400050" indent="-400050">
              <a:lnSpc>
                <a:spcPct val="250000"/>
              </a:lnSpc>
              <a:buAutoNum type="romanLcParenR"/>
            </a:pPr>
            <a:r>
              <a:rPr lang="en-US" dirty="0" smtClean="0"/>
              <a:t>Machining path selection</a:t>
            </a:r>
          </a:p>
          <a:p>
            <a:pPr marL="400050" indent="-400050">
              <a:lnSpc>
                <a:spcPct val="250000"/>
              </a:lnSpc>
              <a:buAutoNum type="romanLcParenR"/>
            </a:pPr>
            <a:r>
              <a:rPr lang="en-US" dirty="0" smtClean="0"/>
              <a:t>Part Program writing</a:t>
            </a:r>
            <a:endParaRPr lang="en-IN" dirty="0"/>
          </a:p>
        </p:txBody>
      </p:sp>
    </p:spTree>
    <p:extLst>
      <p:ext uri="{BB962C8B-B14F-4D97-AF65-F5344CB8AC3E}">
        <p14:creationId xmlns:p14="http://schemas.microsoft.com/office/powerpoint/2010/main" val="34576183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8" name="Diagram 17"/>
          <p:cNvGraphicFramePr/>
          <p:nvPr>
            <p:extLst>
              <p:ext uri="{D42A27DB-BD31-4B8C-83A1-F6EECF244321}">
                <p14:modId xmlns:p14="http://schemas.microsoft.com/office/powerpoint/2010/main" val="1894456938"/>
              </p:ext>
            </p:extLst>
          </p:nvPr>
        </p:nvGraphicFramePr>
        <p:xfrm>
          <a:off x="403412" y="188259"/>
          <a:ext cx="11537576" cy="470646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963750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51328" y="285711"/>
            <a:ext cx="11255189" cy="523220"/>
          </a:xfrm>
          <a:prstGeom prst="rect">
            <a:avLst/>
          </a:prstGeom>
          <a:noFill/>
        </p:spPr>
        <p:txBody>
          <a:bodyPr wrap="square" rtlCol="0">
            <a:spAutoFit/>
          </a:bodyPr>
          <a:lstStyle/>
          <a:p>
            <a:pPr algn="ctr"/>
            <a:r>
              <a:rPr lang="en-US" sz="2800" b="1" dirty="0" smtClean="0">
                <a:latin typeface="Times New Roman" panose="02020603050405020304" pitchFamily="18" charset="0"/>
                <a:cs typeface="Times New Roman" panose="02020603050405020304" pitchFamily="18" charset="0"/>
              </a:rPr>
              <a:t>Basic Terms of Part Programming</a:t>
            </a:r>
            <a:endParaRPr lang="en-IN" sz="28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833716" y="1050978"/>
            <a:ext cx="9419667" cy="1200329"/>
          </a:xfrm>
          <a:prstGeom prst="rect">
            <a:avLst/>
          </a:prstGeom>
          <a:noFill/>
        </p:spPr>
        <p:txBody>
          <a:bodyPr wrap="square" rtlCol="0">
            <a:spAutoFit/>
          </a:bodyPr>
          <a:lstStyle/>
          <a:p>
            <a:pPr marL="400050" indent="-400050">
              <a:buAutoNum type="romanLcParenR"/>
            </a:pPr>
            <a:r>
              <a:rPr lang="en-US" dirty="0" smtClean="0"/>
              <a:t>Part Program</a:t>
            </a:r>
          </a:p>
          <a:p>
            <a:pPr marL="400050" indent="-400050">
              <a:buAutoNum type="romanLcParenR"/>
            </a:pPr>
            <a:r>
              <a:rPr lang="en-US" dirty="0" smtClean="0"/>
              <a:t>Main Program and structure</a:t>
            </a:r>
          </a:p>
          <a:p>
            <a:pPr marL="400050" indent="-400050">
              <a:buAutoNum type="romanLcParenR"/>
            </a:pPr>
            <a:r>
              <a:rPr lang="en-US" dirty="0" smtClean="0"/>
              <a:t>Input unit</a:t>
            </a:r>
          </a:p>
          <a:p>
            <a:pPr marL="400050" indent="-400050">
              <a:buAutoNum type="romanLcParenR"/>
            </a:pPr>
            <a:r>
              <a:rPr lang="en-US" dirty="0" smtClean="0"/>
              <a:t>Coordinate system</a:t>
            </a:r>
            <a:endParaRPr lang="en-US" dirty="0" smtClean="0"/>
          </a:p>
        </p:txBody>
      </p:sp>
    </p:spTree>
    <p:extLst>
      <p:ext uri="{BB962C8B-B14F-4D97-AF65-F5344CB8AC3E}">
        <p14:creationId xmlns:p14="http://schemas.microsoft.com/office/powerpoint/2010/main" val="27008457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51328" y="285711"/>
            <a:ext cx="11255189" cy="523220"/>
          </a:xfrm>
          <a:prstGeom prst="rect">
            <a:avLst/>
          </a:prstGeom>
          <a:noFill/>
        </p:spPr>
        <p:txBody>
          <a:bodyPr wrap="square" rtlCol="0">
            <a:spAutoFit/>
          </a:bodyPr>
          <a:lstStyle/>
          <a:p>
            <a:pPr algn="ctr"/>
            <a:r>
              <a:rPr lang="en-US" sz="2800" b="1" dirty="0" smtClean="0">
                <a:latin typeface="Times New Roman" panose="02020603050405020304" pitchFamily="18" charset="0"/>
                <a:cs typeface="Times New Roman" panose="02020603050405020304" pitchFamily="18" charset="0"/>
              </a:rPr>
              <a:t>NC words</a:t>
            </a:r>
            <a:endParaRPr lang="en-IN" sz="28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638733" y="1104766"/>
            <a:ext cx="11080378" cy="4247317"/>
          </a:xfrm>
          <a:prstGeom prst="rect">
            <a:avLst/>
          </a:prstGeom>
          <a:noFill/>
        </p:spPr>
        <p:txBody>
          <a:bodyPr wrap="square" rtlCol="0">
            <a:spAutoFit/>
          </a:bodyPr>
          <a:lstStyle/>
          <a:p>
            <a:pPr marL="400050" indent="-400050">
              <a:buAutoNum type="romanLcParenR"/>
            </a:pPr>
            <a:r>
              <a:rPr lang="en-US" b="1" dirty="0" smtClean="0"/>
              <a:t>n-words</a:t>
            </a:r>
            <a:r>
              <a:rPr lang="en-US" dirty="0" smtClean="0"/>
              <a:t>: - They denote the sequence number to identify the block. The complete word usually consist of three digits with ‘n’ as a prefix.</a:t>
            </a:r>
          </a:p>
          <a:p>
            <a:pPr marL="400050" indent="-400050">
              <a:buAutoNum type="romanLcParenR"/>
            </a:pPr>
            <a:r>
              <a:rPr lang="en-US" b="1" dirty="0" smtClean="0"/>
              <a:t>g-words</a:t>
            </a:r>
            <a:r>
              <a:rPr lang="en-US" dirty="0" smtClean="0"/>
              <a:t>: - These are called preparatory words i.e., the words used to prepare the controlling unit for the operating instructions, which are to follow. </a:t>
            </a:r>
          </a:p>
          <a:p>
            <a:pPr marL="400050" indent="-400050">
              <a:buAutoNum type="romanLcParenR"/>
            </a:pPr>
            <a:r>
              <a:rPr lang="en-US" dirty="0" smtClean="0"/>
              <a:t>x, y, z, a and b words: - They are knowns as coordinate words or dimension data words. The first three words x, y, z followed by actual dimensions, represent the coordinate position of tool along the three principal axis while the words ‘a’ and ‘b’ indicate the angular positions.</a:t>
            </a:r>
          </a:p>
          <a:p>
            <a:pPr marL="400050" indent="-400050">
              <a:buAutoNum type="romanLcParenR"/>
            </a:pPr>
            <a:r>
              <a:rPr lang="en-US" b="1" dirty="0" smtClean="0"/>
              <a:t>f-words</a:t>
            </a:r>
            <a:r>
              <a:rPr lang="en-US" dirty="0" smtClean="0"/>
              <a:t>: - These words carry the alphabet ‘f’ as prefix and may contain upto 8 digit maximum. They are used to specify feed rate in mm/min.</a:t>
            </a:r>
          </a:p>
          <a:p>
            <a:pPr marL="400050" indent="-400050">
              <a:buAutoNum type="romanLcParenR"/>
            </a:pPr>
            <a:r>
              <a:rPr lang="en-US" b="1" dirty="0" smtClean="0"/>
              <a:t>s-words</a:t>
            </a:r>
            <a:r>
              <a:rPr lang="en-US" dirty="0" smtClean="0"/>
              <a:t>: </a:t>
            </a:r>
            <a:r>
              <a:rPr lang="en-US" dirty="0"/>
              <a:t>- </a:t>
            </a:r>
            <a:r>
              <a:rPr lang="en-US" dirty="0" smtClean="0"/>
              <a:t>These </a:t>
            </a:r>
            <a:r>
              <a:rPr lang="en-US" dirty="0"/>
              <a:t>words carry the alphabet </a:t>
            </a:r>
            <a:r>
              <a:rPr lang="en-US" dirty="0" smtClean="0"/>
              <a:t>‘s’ </a:t>
            </a:r>
            <a:r>
              <a:rPr lang="en-US" dirty="0"/>
              <a:t>as prefix and </a:t>
            </a:r>
            <a:r>
              <a:rPr lang="en-US" dirty="0" smtClean="0"/>
              <a:t>specify cutting speed in rev./min of the spindle.</a:t>
            </a:r>
            <a:endParaRPr lang="en-US" dirty="0" smtClean="0"/>
          </a:p>
          <a:p>
            <a:pPr marL="400050" indent="-400050">
              <a:buAutoNum type="romanLcParenR"/>
            </a:pPr>
            <a:r>
              <a:rPr lang="en-US" b="1" dirty="0" smtClean="0"/>
              <a:t>t-words</a:t>
            </a:r>
            <a:r>
              <a:rPr lang="en-US" dirty="0" smtClean="0"/>
              <a:t>: - </a:t>
            </a:r>
            <a:r>
              <a:rPr lang="en-US" dirty="0"/>
              <a:t>These words carry the alphabet </a:t>
            </a:r>
            <a:r>
              <a:rPr lang="en-US" dirty="0" smtClean="0"/>
              <a:t>‘t’ </a:t>
            </a:r>
            <a:r>
              <a:rPr lang="en-US" dirty="0"/>
              <a:t>as prefix and may contain upto </a:t>
            </a:r>
            <a:r>
              <a:rPr lang="en-US" dirty="0" smtClean="0"/>
              <a:t>5 </a:t>
            </a:r>
            <a:r>
              <a:rPr lang="en-US" dirty="0"/>
              <a:t>digit maximum. They are </a:t>
            </a:r>
            <a:r>
              <a:rPr lang="en-US" dirty="0" smtClean="0"/>
              <a:t>known as tool selection words and used only for those NC machines which carry a tool turret or an ATC.</a:t>
            </a:r>
          </a:p>
          <a:p>
            <a:pPr marL="400050" indent="-400050">
              <a:buAutoNum type="romanLcParenR"/>
            </a:pPr>
            <a:r>
              <a:rPr lang="en-US" b="1" dirty="0" smtClean="0"/>
              <a:t>m-words</a:t>
            </a:r>
            <a:r>
              <a:rPr lang="en-US" dirty="0" smtClean="0"/>
              <a:t>: - These are known as Miscellaneous Function words. They consists of three digits as a maximum, including the alphabet ‘m’ as a prefix. Such function is always the last word in the block to indicate an operation.</a:t>
            </a:r>
            <a:endParaRPr lang="en-US" dirty="0"/>
          </a:p>
          <a:p>
            <a:pPr marL="400050" indent="-400050">
              <a:buAutoNum type="romanLcParenR"/>
            </a:pPr>
            <a:r>
              <a:rPr lang="en-US" b="1" dirty="0" smtClean="0"/>
              <a:t>EOB</a:t>
            </a:r>
            <a:r>
              <a:rPr lang="en-US" dirty="0" smtClean="0"/>
              <a:t>: - It means the End of Block and it indicates the end of instructions containe</a:t>
            </a:r>
            <a:r>
              <a:rPr lang="en-US" dirty="0" smtClean="0"/>
              <a:t>d in the block.</a:t>
            </a:r>
            <a:endParaRPr lang="en-US" dirty="0" smtClean="0"/>
          </a:p>
        </p:txBody>
      </p:sp>
    </p:spTree>
    <p:extLst>
      <p:ext uri="{BB962C8B-B14F-4D97-AF65-F5344CB8AC3E}">
        <p14:creationId xmlns:p14="http://schemas.microsoft.com/office/powerpoint/2010/main" val="1872747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551328" y="285711"/>
            <a:ext cx="11255189" cy="523220"/>
          </a:xfrm>
          <a:prstGeom prst="rect">
            <a:avLst/>
          </a:prstGeom>
          <a:noFill/>
        </p:spPr>
        <p:txBody>
          <a:bodyPr wrap="square" rtlCol="0">
            <a:spAutoFit/>
          </a:bodyPr>
          <a:lstStyle/>
          <a:p>
            <a:pPr algn="ctr"/>
            <a:r>
              <a:rPr lang="en-US" sz="2800" b="1" dirty="0" smtClean="0">
                <a:latin typeface="Times New Roman" panose="02020603050405020304" pitchFamily="18" charset="0"/>
                <a:cs typeface="Times New Roman" panose="02020603050405020304" pitchFamily="18" charset="0"/>
              </a:rPr>
              <a:t>Machine tool Zero Point Setting</a:t>
            </a:r>
            <a:endParaRPr lang="en-IN" sz="2800" dirty="0">
              <a:latin typeface="Times New Roman" panose="02020603050405020304" pitchFamily="18" charset="0"/>
              <a:cs typeface="Times New Roman" panose="02020603050405020304" pitchFamily="18" charset="0"/>
            </a:endParaRPr>
          </a:p>
        </p:txBody>
      </p:sp>
      <p:sp>
        <p:nvSpPr>
          <p:cNvPr id="7" name="TextBox 6"/>
          <p:cNvSpPr txBox="1"/>
          <p:nvPr/>
        </p:nvSpPr>
        <p:spPr>
          <a:xfrm>
            <a:off x="638733" y="1104766"/>
            <a:ext cx="11080378" cy="1477328"/>
          </a:xfrm>
          <a:prstGeom prst="rect">
            <a:avLst/>
          </a:prstGeom>
          <a:noFill/>
        </p:spPr>
        <p:txBody>
          <a:bodyPr wrap="square" rtlCol="0">
            <a:spAutoFit/>
          </a:bodyPr>
          <a:lstStyle/>
          <a:p>
            <a:pPr marL="400050" indent="-400050">
              <a:buAutoNum type="romanLcParenR"/>
            </a:pPr>
            <a:r>
              <a:rPr lang="en-US" b="1" dirty="0" smtClean="0"/>
              <a:t>Manual</a:t>
            </a:r>
            <a:r>
              <a:rPr lang="en-US" dirty="0" smtClean="0"/>
              <a:t> </a:t>
            </a:r>
            <a:r>
              <a:rPr lang="en-US" b="1" dirty="0" smtClean="0"/>
              <a:t>Setting</a:t>
            </a:r>
            <a:r>
              <a:rPr lang="en-US" dirty="0" smtClean="0"/>
              <a:t>: - The operator can used MCU controls to locate the spindle over the desired part zero and then set X and Y coordinate registers on the console to zero.</a:t>
            </a:r>
          </a:p>
          <a:p>
            <a:pPr marL="400050" indent="-400050">
              <a:buAutoNum type="romanLcParenR"/>
            </a:pPr>
            <a:r>
              <a:rPr lang="en-US" b="1" dirty="0" smtClean="0"/>
              <a:t>Absolute</a:t>
            </a:r>
            <a:r>
              <a:rPr lang="en-US" dirty="0" smtClean="0"/>
              <a:t> </a:t>
            </a:r>
            <a:r>
              <a:rPr lang="en-US" b="1" dirty="0" smtClean="0"/>
              <a:t>zero</a:t>
            </a:r>
            <a:r>
              <a:rPr lang="en-US" dirty="0" smtClean="0"/>
              <a:t> </a:t>
            </a:r>
            <a:r>
              <a:rPr lang="en-US" b="1" dirty="0" smtClean="0"/>
              <a:t>shift</a:t>
            </a:r>
            <a:r>
              <a:rPr lang="en-US" dirty="0" smtClean="0"/>
              <a:t>: - This method can change the position of the coordinate system by a command line in the CNC program. </a:t>
            </a:r>
          </a:p>
          <a:p>
            <a:r>
              <a:rPr lang="en-US" b="1" dirty="0" smtClean="0"/>
              <a:t>	N1 G28 X0 Y0 Z0 </a:t>
            </a:r>
            <a:r>
              <a:rPr lang="en-US" dirty="0" smtClean="0"/>
              <a:t>(sends spindle to home zero position)</a:t>
            </a:r>
            <a:endParaRPr lang="en-US" b="1" dirty="0" smtClean="0"/>
          </a:p>
        </p:txBody>
      </p:sp>
    </p:spTree>
    <p:extLst>
      <p:ext uri="{BB962C8B-B14F-4D97-AF65-F5344CB8AC3E}">
        <p14:creationId xmlns:p14="http://schemas.microsoft.com/office/powerpoint/2010/main" val="1922379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928870976"/>
              </p:ext>
            </p:extLst>
          </p:nvPr>
        </p:nvGraphicFramePr>
        <p:xfrm>
          <a:off x="134472" y="188258"/>
          <a:ext cx="11954434" cy="666974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9" name="Picture 8"/>
          <p:cNvPicPr>
            <a:picLocks noChangeAspect="1"/>
          </p:cNvPicPr>
          <p:nvPr/>
        </p:nvPicPr>
        <p:blipFill rotWithShape="1">
          <a:blip r:embed="rId7" cstate="print">
            <a:extLst>
              <a:ext uri="{28A0092B-C50C-407E-A947-70E740481C1C}">
                <a14:useLocalDpi xmlns:a14="http://schemas.microsoft.com/office/drawing/2010/main" val="0"/>
              </a:ext>
            </a:extLst>
          </a:blip>
          <a:srcRect l="25794" r="12308"/>
          <a:stretch/>
        </p:blipFill>
        <p:spPr>
          <a:xfrm>
            <a:off x="7864456" y="102487"/>
            <a:ext cx="1911334" cy="1887024"/>
          </a:xfrm>
          <a:prstGeom prst="rect">
            <a:avLst/>
          </a:prstGeom>
        </p:spPr>
      </p:pic>
      <p:pic>
        <p:nvPicPr>
          <p:cNvPr id="10" name="Picture 9"/>
          <p:cNvPicPr>
            <a:picLocks noChangeAspect="1"/>
          </p:cNvPicPr>
          <p:nvPr/>
        </p:nvPicPr>
        <p:blipFill rotWithShape="1">
          <a:blip r:embed="rId8" cstate="print">
            <a:extLst>
              <a:ext uri="{28A0092B-C50C-407E-A947-70E740481C1C}">
                <a14:useLocalDpi xmlns:a14="http://schemas.microsoft.com/office/drawing/2010/main" val="0"/>
              </a:ext>
            </a:extLst>
          </a:blip>
          <a:srcRect l="17092" r="12053"/>
          <a:stretch/>
        </p:blipFill>
        <p:spPr>
          <a:xfrm>
            <a:off x="7685106" y="2104095"/>
            <a:ext cx="2270034" cy="1628750"/>
          </a:xfrm>
          <a:prstGeom prst="rect">
            <a:avLst/>
          </a:prstGeom>
        </p:spPr>
      </p:pic>
      <p:pic>
        <p:nvPicPr>
          <p:cNvPr id="11" name="Picture 10"/>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6434170" y="3847429"/>
            <a:ext cx="4771906" cy="1392433"/>
          </a:xfrm>
          <a:prstGeom prst="rect">
            <a:avLst/>
          </a:prstGeom>
        </p:spPr>
      </p:pic>
      <p:pic>
        <p:nvPicPr>
          <p:cNvPr id="12" name="Picture 11"/>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7247742" y="5459330"/>
            <a:ext cx="3144762" cy="1382853"/>
          </a:xfrm>
          <a:prstGeom prst="rect">
            <a:avLst/>
          </a:prstGeom>
        </p:spPr>
      </p:pic>
    </p:spTree>
    <p:extLst>
      <p:ext uri="{BB962C8B-B14F-4D97-AF65-F5344CB8AC3E}">
        <p14:creationId xmlns:p14="http://schemas.microsoft.com/office/powerpoint/2010/main" val="39749085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1">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2537</TotalTime>
  <Words>1467</Words>
  <Application>Microsoft Office PowerPoint</Application>
  <PresentationFormat>Widescreen</PresentationFormat>
  <Paragraphs>277</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Cambria Math</vt:lpstr>
      <vt:lpstr>Helvetica Neue</vt:lpstr>
      <vt:lpstr>Times New Roman</vt:lpstr>
      <vt:lpstr>Office Theme</vt:lpstr>
      <vt:lpstr>CNC MACHINES AND AUTOMATION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CNC MACHINES AND AUTOMATION</dc:title>
  <dc:creator>mech_coder</dc:creator>
  <cp:lastModifiedBy>mech_coder</cp:lastModifiedBy>
  <cp:revision>964</cp:revision>
  <dcterms:created xsi:type="dcterms:W3CDTF">2023-09-03T01:36:20Z</dcterms:created>
  <dcterms:modified xsi:type="dcterms:W3CDTF">2023-09-17T07:45:20Z</dcterms:modified>
</cp:coreProperties>
</file>

<file path=docProps/thumbnail.jpeg>
</file>